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22.xml" ContentType="application/inkml+xml"/>
  <Override PartName="/ppt/ink/ink23.xml" ContentType="application/inkml+xml"/>
  <Override PartName="/ppt/ink/ink24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25.xml" ContentType="application/inkml+xml"/>
  <Override PartName="/ppt/ink/ink26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ink/ink27.xml" ContentType="application/inkml+xml"/>
  <Override PartName="/ppt/ink/ink2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8"/>
  </p:notesMasterIdLst>
  <p:sldIdLst>
    <p:sldId id="317" r:id="rId3"/>
    <p:sldId id="380" r:id="rId4"/>
    <p:sldId id="358" r:id="rId5"/>
    <p:sldId id="392" r:id="rId6"/>
    <p:sldId id="395" r:id="rId7"/>
    <p:sldId id="396" r:id="rId8"/>
    <p:sldId id="397" r:id="rId9"/>
    <p:sldId id="398" r:id="rId10"/>
    <p:sldId id="399" r:id="rId11"/>
    <p:sldId id="400" r:id="rId12"/>
    <p:sldId id="401" r:id="rId13"/>
    <p:sldId id="402" r:id="rId14"/>
    <p:sldId id="403" r:id="rId15"/>
    <p:sldId id="407" r:id="rId16"/>
    <p:sldId id="406" r:id="rId17"/>
    <p:sldId id="404" r:id="rId18"/>
    <p:sldId id="408" r:id="rId19"/>
    <p:sldId id="409" r:id="rId20"/>
    <p:sldId id="410" r:id="rId21"/>
    <p:sldId id="411" r:id="rId22"/>
    <p:sldId id="414" r:id="rId23"/>
    <p:sldId id="412" r:id="rId24"/>
    <p:sldId id="413" r:id="rId25"/>
    <p:sldId id="415" r:id="rId26"/>
    <p:sldId id="39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06:10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4827 6295 10 0,'-7'0'19'16,"7"0"-2"-16,0 0 4 15,0 0 8-15,0 0-1 16,0 0 6-16,0 0 4 16,0 0 3-16,0 0 2 15,0 0 0-15,0 0-12 0,0 0-7 16,0 0-4-16,0 0-8 16,0 0-5-16,0 0-1 15,0 0 0-15,0 0 2 31,0 0-4-31,0 0-2 0,0 0-2 16,0 0 0-16,0 0 0 16,0 0 0-16,0 0 1 0,0 0 1 15,0 0 4-15,27 0-4 16,9 0-1-16,1 0 1 31,-4 0 0-31,20 0 0 0,-10 0-1 0,13 0-1 16,7-3 2-16,10-3-1 15,-3-1 1-15,9 0-1 16,-16 0 1-16,-13 4-2 16,-7 1 1-16,-20 2-1 15,-16 0 0-15,6 0 0 16,4 0 1-16,16-4-1 16,33 1 2-16,13-1-2 0,14-1 0 15,0-2 0-15,0 4 0 16,-17 0 0-16,-3 0 0 15,-17 3 0-15,-13 0 0 16,-13 0 0-16,-4 0 0 16,-2 0-2-16,19 0 2 15,26 0 0 1,4-7-1-16,13 4-5 0,0-3 3 16,-16-1-1-16,-14 1 4 15,-13 3 0-15,-19-2 0 16,-5 5 0-16,-2 0-2 15,10 0 0 1,9 0 0-16,7 0 1 0,20 0 1 16,-3 0 0-16,-4 0 1 15,-6 0-2-15,-7-1 1 16,-7 1 0-16,-16 0 0 16,10 0 0-16,-10 0 0 15,16 0 0-15,7 0 0 16,14 0 0-16,-1 0 0 15,-6 0 0-15,-7 0 0 0,-7 0-1 16,-6 0 0-16,-4 0-3 16,4 0 3-16,7 0 0 15,6 0 1-15,0 0 0 16,6 0 0-16,-5 0 0 0,-11 0 0 16,-3 0 0-1,-17 0 0-15,-3 0 0 0,-10 0 1 16,0 0 0-16,0 0 2 15,0 0 2-15,0 0-4 16,0 0 7-16,0 0 2 16,0 0-5-16,0 0-4 15,0 0-1-15,0 0-2 16,0 0-7-16,0 0 4 16,0 0-2-16,0 0 7 15,-30 0 1-15,0 0 1 16,-13 0-2-16,23 0-27 0,-3 0-278 15</inkml:trace>
  <inkml:trace contextRef="#ctx0" brushRef="#br0" timeOffset="4389.8846">8895 6434 7 0,'0'0'14'0,"0"0"14"0,0 0 40 15,0 0-12-15,0 0-19 16,0 0-6-16,0 0-14 16,10 0-13-16,-10 0-2 15,0 0-1-15,0 0 1 16,0 0 2-16,0 0-2 16,0 0 1-16,0 0 6 15,0 0 2-15,0 0-6 16,0 0-2-16,0 0 0 15,7 0-1-15,-7 0 1 0,0 0 2 16,0 0-2 0,0 0 2-16,0 0 3 0,6 0-1 15,-6 0-1-15,0 0-5 16,14 0-1-16,2 0 1 16,11 0 2-16,-4 0-1 15,-10 0-2-15,0 0 1 16,-6 0-1-16,-7 0 1 15,0 0 3-15,0 0 0 16,0 0-3-16,17 0-1 16,2 0-1-16,25 0 1 0,12 0 1 15,10 0 2-15,-3 0-3 16,3 0 0-16,-33 0 0 16,11 0-1-16,-15 0 1 15,1 0 0-15,3 0 0 16,17 0 0-16,10 0 0 15,3 0 0-15,16 0 1 16,-9 0-1-16,-4-4 0 16,-16 4 0-16,-24 0 0 15,4 0 0-15,-7 0-1 16,4 0 0-16,2 0 0 16,15 0 0-16,5 0 1 0,14 0 1 31,10 0 1-31,3 0-1 15,-3 0-1-15,-10 0 0 16,-10 0 1-16,-20 0-1 16,-3 0 0-16,-17 0-2 15,10 0 2-15,4 0 0 16,16 0 0-16,7 0 0 0,29 0 1 16,7 0-1-16,7 0 1 0,-7 0-1 15,0 0 0-15,-23 0 0 16,-20 0 0-16,-13 0 0 15,-3 0-2-15,9 0 1 16,7 4 1-16,20-2 0 16,17 2 0-16,42 3 1 15,21-4 0-15,19-3 0 16,10 2-1-16,-29-2 0 16,-21 0 0-16,-29 7 0 0,-30-4-1 15,3 0 1-15,4 0 0 16,23 0 0-16,23-3 0 15,33 0 0-15,36 0 0 16,17 0 0 0,10 0 1-16,-20 0-1 0,-32 0 0 15,-48 0 0-15,-19 0 0 16,-27 0 1-16,-10 0-1 16,1 0 0-16,-8 0 0 15,24 0 2-15,-3 0-2 16,9 0 0-16,-6 0 0 15,-3 0 1-15,-20 0-1 0,-14 0 0 16,-13 0 0-16,-16 0-1 16,-7 0 1-16,6 0-2 15,1 0-1-15,16 0 2 16,4 0 1-16,-4 0 1 16,4 0-1-16,-11 0 1 15,-9 0 0-15,-7 0 0 16,0 0 2-16,0 0 2 15,0 0 2-15,0 0 5 16,0 0 14 0,0 0-19-16,0 0-6 0,0 0-1 15,0 0-1-15,0 0 1 16,0 0 0-16,0 0 1 16,0 0 0-16,0 0 3 15,0 0-1-15,0 0-3 0,0 0 18 16,0 0-5-16,0 0-13 15,0 0-6-15,-30 0-45 16,-13 0-116-16</inkml:trace>
  <inkml:trace contextRef="#ctx0" brushRef="#br0" timeOffset="9080.2545">18917 6308 6 0,'0'0'61'0,"0"3"-24"15,0-3-18-15,0 0-8 16,0 0-6-16,0 0-4 16,0 0-1-16,0 0 0 15,0 0 2-15,0 0 8 0,0 0 16 16,0 0 3-16,0 0 0 15,0 0 2-15,0 0-19 16,36 0-6-16,7 0-4 16,0 0-2-16,0 0 0 0,-9 0 1 15,-11 0-1-15,-3 0 2 16,-20 0-1-16,6 0 4 16,-6 0 1-16,0 0 0 15,0 0-5-15,0 0-1 16,0 0 0-16,0 0-1 0,0 0-5 15,0 0-9-15,0 0 11 16,-49 0 0-16,-1 0-6 16,-13 0 10-16,13 0-4 15,14 0 2-15,6 0 2 16,30 0 4-16,0 0 5 16,0 0-9-16,0 0-7 15,0 0 7-15,0 0 10 16,0 0 1-16,17 0 1 15,2 0-9-15,18 0-3 16,6 0 0-16,7 0 0 16,-1 0-1-16,-12 0 1 15,-11 0 0-15,-16 0 0 0,-10 0-3 16,0 0-12-16,0 0-5 16,0 0 20-16,0 0 9 15,-23 0-4-15,-13 0 3 16,2 0 6-16,5 0 2 15,-1 0 2-15,23 0-5 16,7 0-2-16,0 0-6 16,0 0-5-16,0 0-10 15,0 0-5-15,0 0 12 16,0 0 3-16,0 0 3 16,0 0-3-16,0 0-115 15</inkml:trace>
  <inkml:trace contextRef="#ctx0" brushRef="#br0" timeOffset="12012.4404">21180 6427 9 0,'0'0'35'0,"0"0"3"15,0 0-4-15,0 0-10 16,0 0 8-16,0 0 9 16,0 0-15-16,-7-17-1 15,-6 17-18-15,-1 0-5 16,4 0-1-16,-3 0 7 15,13 0-3-15,0 0 10 16,0 0 0-16,0 0-7 16,0 0-1-16,0 0 2 0,0 0 2 15,0 0 0 1,0 0-8-16,0 0-3 16,0 0 0-16,0 0 0 15,23 0 2-15,47 0 10 0,16 0 33 16,20 0-20-1,23 0-19-15,-6 0-1 0,-10-3-4 16,2 3 0-16,-9 0-1 16,-6 0 0-16,9 0 1 15,-9 0 3-15,12 0 10 16,11-3-5-16,-17 3-2 16,-13-4-1-16,-7 4-6 15,-20 0 0-15,-16 0 0 16,-1 0 0-16,1 0 0 15,0 0 0-15,13 0 0 0,-4 0 0 16,11 0 0-16,-14 0 0 16,4 0 0-16,-4 0 0 15,-36 0 0-15,3 0 0 16,-16 0-3-16,-7 0-5 16,0 0-1-16,0 0 5 15,0 0 2-15,0 0-4 16,0 0 2-16,0 0 3 15,0 0-4-15,0 0-22 16,0 0 7-16,-50 0 17 16,-6 0-2-16,-17 0-10 15,-20 0 14-15,0 0 0 0,1 0-20 16,-8 0 15-16,-16 4-9 16,10-4 4-16,-16 3 9 15,9-3-8-15,-16 0 9 16,23 0 1-16,-3 0 1 15,39 0 1-15,20 0 1 16,50 0-3-16,0 0-43 16</inkml:trace>
  <inkml:trace contextRef="#ctx0" brushRef="#br0" timeOffset="15973.3593">5261 9132 179 0,'0'0'33'15,"0"0"35"-15,0 0-1 0,0 0-32 16,0 0 0-16,0 0 10 16,0 0 12-16,0 0-13 15,0 0 13-15,0 0-2 16,0 0-13-16,0 0-13 16,0 0-7-16,0 0-22 15,0 7-5-15,0 27-14 16,0 21 18-16,-36 26 1 15,2 18 4 1,-15 7-1-16,12-3-1 16,7-10 1-16,24-19-3 15,6-13-2-15,0-15 0 16,0-15 1-16,0-12-1 16,13-12 2-16,-6-3 0 15,3-4-1-15,-10 0-80 16,0-20-253-16</inkml:trace>
  <inkml:trace contextRef="#ctx0" brushRef="#br0" timeOffset="16707.0292">6427 9488 302 0,'0'0'101'0,"0"0"-85"15,0 0 72-15,0 0-8 16,0 0-44-16,0 0 16 16,0-99-7-16,-66 99-39 15,-27 0-6-15,-29 29-10 16,2 13 6-16,21 3-7 16,56-7-6-16,36-8 3 15,7-1-35-15,20 2 24 16,73 5 25-16,23 1 6 0,10 6-3 15,-24-5 2-15,-25 2-5 16,-34-9 0-16,-43 2-5 16,0-8-1-16,-37 0 6 15,-75 5 0-15,-18-11-10 0,8-10-21 0,46-9-2 16,46 0 29-16,30-31-6 16,36-33-10-16,127-16 14 15,58-20 6-15,25-7 2 16,-18 2 1-16,-29 4 10 15,-43 21 12-15,-40 16 7 16,-47 20 1-16,-32 10 12 16,-21 18 6-16,-9 7-20 15,-1 9-16-15,-6 0-15 16,0 0-10-16,0 9-17 16,0 37 7-16,0 12 20 15,0 12 5 1,-6 8 2-16,-11 9 2 15,11-7-6-15,6-6-3 16,0-9 3-16,0-12-1 0,0-1-2 16,29-13 3-16,8-10-3 0,-11-8 0 15,11-8-9-15,-1-5-30 16,7-8 9-16,7 0 11 16,-37-5-44-16,1-23-116 31</inkml:trace>
  <inkml:trace contextRef="#ctx0" brushRef="#br0" timeOffset="16858.984">7447 9457 190 0,'0'0'64'0,"0"0"-56"15,0 0 37-15,434-96-45 16,-404 89-67-1</inkml:trace>
  <inkml:trace contextRef="#ctx0" brushRef="#br0" timeOffset="17466.9022">9276 9164 17 0,'0'0'315'16,"0"0"-314"-16,0 0 20 15,0 0 17 1,0 0-32-16,0 0 12 0,-36-45 31 15,23 45-49-15,-11 33-34 16,11 18 34-16,-10 23 13 16,3 16 20-16,13 9-16 15,1 3-7-15,6-1-4 16,0-8-4-16,0-3 1 16,0-7-1-16,0-6 3 15,0 0 7-15,6-10-7 16,1-2 0-16,0-10-2 15,-7-17-2-15,0-11 7 0,0-14 5 16,0-8 21-16,0-1 3 31,0-4-8-31,0 0 1 16,6 0-7-16,1 0 0 0,-7 0-6 16,0-32-17-16,0-13-21 15,0 20-75-15,0-5-211 0</inkml:trace>
  <inkml:trace contextRef="#ctx0" brushRef="#br0" timeOffset="17808.9911">9167 8586 326 0,'0'0'120'16,"0"0"-118"-16,0 0 40 15,0 0-20-15,0 0-22 16,0 0-4-16,-20 0-61 16</inkml:trace>
  <inkml:trace contextRef="#ctx0" brushRef="#br0" timeOffset="20278.6531">8832 9197 125 0,'0'0'145'15,"0"0"-125"-15,0 0 14 16,0 0-6-16,0 0-11 16,0 0 21-16,0 0 38 15,345-67-10-15,-196 49-30 0,-36 6-23 16,-47 8-10-16,-53 4-3 31,-13 0-1-31,-13 0-37 0,-73 30-40 16,19-10-61-16,4-5-177 15</inkml:trace>
  <inkml:trace contextRef="#ctx0" brushRef="#br0" timeOffset="20604.3977">8332 10203 204 0,'0'0'71'0,"0"0"-59"16,0 0 13-16,0 0-16 15,0 0-9-15,0 0 21 16,136 89 39-16,-30-86 10 16,23-3-25-16,7 0-1 0,6 0-17 15,-19-9-22-15,-44-4-2 16,-29 10-3-16,-30 0 0 16,-20 3-4-16,7 0-4 15,9 0-26-15,-16 0-71 16,7 0-58-16</inkml:trace>
  <inkml:trace contextRef="#ctx0" brushRef="#br0" timeOffset="21208.1165">9684 9389 128 0,'0'0'25'16,"0"0"38"-16,0 0 10 15,0 0-61-15,0 0-1 0,0 0 22 16,0 0-13 0,-17 0-1-16,17 0 16 0,-6 9-14 15,-1 11-13-15,0 9 15 32,7 6 13-32,0 14-11 0,0 2-11 15,0 9 10-15,0 4-6 16,0 7-7-16,0 0 7 15,0-6-9-15,0-7-1 16,0-8-2-16,7-13-6 16,36-10 0-16,-7-6 0 15,7-12 2-15,1-9 2 16,12 0 6-16,13 0-10 16,11-42-17-16,-57 17-74 15,-16-5-155-15</inkml:trace>
  <inkml:trace contextRef="#ctx0" brushRef="#br0" timeOffset="21349.014">9667 9713 202 0,'0'0'223'0,"0"0"-221"16,0 0 23-16,0 0 7 15,0 0-32-15,0 0-30 16,328-87-158-16</inkml:trace>
  <inkml:trace contextRef="#ctx0" brushRef="#br0" timeOffset="21783.2781">9667 9713 92 0,'345'178'223'0,"-345"-178"-192"16,0 0 22-16,0 0-21 0,434-92-15 15,-342 49-15-15,-32 0 4 0,-10 6 10 16,-24 3 4-16,-9 9 16 16,-11 13-10-16,-6 5 1 15,0 7-7-15,0 0-20 16,-29 4-43-16,-34 33 35 16,-17 12 7-16,1 6 0 15,22 0-1-15,21-1 2 16,36-2-11-16,0-10-7 15,0-8 2-15,23-11 16 16,33-8 2-16,1-7 6 16,-1-8 1-16,-3 0 35 0,-3 0 8 15,6 0-15 1,-6-30-5-16,13-8-7 0,3-7-9 16,-10-10 0-16,-6-4-11 15,0 3-1-15,-21 7 3 16,-9 15-4-16,-13 13-3 15,-7 15-4-15,0 6-29 16,0 0-49-16,0 4-117 16,0 35-103-16,-33 3 177 15</inkml:trace>
  <inkml:trace contextRef="#ctx0" brushRef="#br0" timeOffset="22593.4492">11095 9884 19 0,'0'0'31'15,"0"0"1"-15,0 0-28 0,0 0 4 16,0 0 6-16,0 0 1 15,258 164 3-15,-244-152 1 32,9-2-12-32,3-10-1 0,17 0 3 15,50-12 26-15,23-34-5 16,40-8-12-16,9-13 26 0,-9 3 27 31,-27 2-14-31,-36 15-2 0,-50 17 11 0,-36 15 18 16,-7 11 6-16,0 4-47 15,-70 0-43-15,-46 0-10 16,-26 37 5-16,13 10-14 16,16-5 10-16,57-4-3 15,33-10 2-15,23-5-4 16,0-3-5-16,0-15 7 16,0-1 10-16,36-4 2 15,7 0 11-15,13 0 2 16,-13-6 1-1,-6-17 2-15,-11 3-1 0,-2 4-4 16,-11 4-9-16,-7 9-2 16,-6 3 0-16,0 0-16 15,0 0-29-15,0 3-39 0,0 15 54 16,0 6 29-16,17-2-17 16,39-6-19-16,7-7-5 15,17-9-10-15,-17 0-10 16,23-6 14-16,-7-35 43 15,1-8 5-15,-4-12 3 16,-3-10-1-16,-30-3 0 16,-7-6 14-16,-16 10 16 15,-6 15-12-15,2 20 11 16,-16 19 13-16,0 10-8 16,0 6 20-16,0 0-56 15,0 0-16-15,0 28-22 16,0 28 38-16,0 8 4 0,0 9 1 15,0-2-1 1,0-6-2-16,0-9-2 0,0-17-3 16,20-10 2-16,16-10 0 15,-6-16 1-15,13-3 5 16,-10 0 6 0,34 0 9-16,-11-19 4 0,7-13-17 15,3-4 1-15,-23 12-2 0,-16 4-2 16,-4 11 17-16,-23 4 13 15,0 5-16-15,0 0-14 16,0 0-4-16,7 14-25 16,6 21 22-16,17 8 3 15,-10 4 0-15,16-5 5 16,-23-4-5-16,4-5-12 16,-4-11-17-16,-13-6-16 15,0-16-62-15,0 0-167 16</inkml:trace>
  <inkml:trace contextRef="#ctx0" brushRef="#br0" timeOffset="22736.5191">13752 9512 612 0,'0'0'0'0,"0"0"0"15,0 0-3-15,0 0 3 16,0 0-118-16,0 0-159 15</inkml:trace>
  <inkml:trace contextRef="#ctx0" brushRef="#br0" timeOffset="22984.7965">12347 9496 459 0,'0'0'29'0,"0"0"-21"16,0 0-8-16,0 0 11 31,0 0-11-31,0 0 23 0,86-58 11 0,7 36-24 16,26-11-9-16,-3 4-1 16,-89 12-64-16,9 4-193 15</inkml:trace>
  <inkml:trace contextRef="#ctx0" brushRef="#br0" timeOffset="24196.8036">14030 9733 236 0,'0'0'40'0,"0"0"33"0,0 0 49 15,0 0-116-15,0 0-6 16,0 0-28-16,10 13 12 16,-10 22 16-16,0 8 8 15,0-6-8-15,0-1 4 16,0-5 0-16,0-4-1 16,0-7-3-16,7-5-4 15,43-9 4-15,6-6 8 16,0 0-5-16,24 0-3 0,-7-16 3 15,-11-16-1-15,-12-7 1 16,-13-6 2-16,-31-2-1 16,-6-2-2-16,0 8 4 15,-13 8-1-15,-53 12-2 16,-10 14-3-16,-4 7-7 16,-13 0 2-16,-6 0 2 15,6 12-4-15,20 14 5 16,24 1 2-16,29-5-12 15,20-1 2-15,0-8-6 16,0-1-8-16,0-7 16 16,26-5 8-16,30 0 12 0,31 0 9 15,-1 0 7-15,13-20-15 16,-6-8-1-16,-14-4 8 16,1 2 10-16,-24 2 0 15,1 4 5-15,-21 8-8 16,0 7-11-16,-16 9-11 15,10 0-5-15,-10 0-7 16,3 30-7-16,-10 11 4 16,-6 4-8-16,-7-1 2 15,0 3 15 1,0-10 1-16,0-4 0 0,17-8-6 16,-11-6-13-16,1-9 6 15,0-10 11-15,-1 0 2 16,1 0 6-16,9 0 16 15,4-20 29-15,10-20-41 16,13-12-2-16,0 0-2 16,0 11-3-16,-10 8-3 15,-3 17 0 1,0 13-4-16,-10 3-1 16,3 0-3-16,4 0-1 0,9 3 6 15,7 22 1-15,-23 5-2 16,16 2-1-16,-29 0 1 15,16-3 4-15,-10-4 1 0,1-8 1 16,9-10-1-16,-10-1-1 16,10-6 0-16,-3 0 5 15,23 0 6-15,37-13 10 16,13-26-21-16,-57 11-84 16,-3-2-381-16</inkml:trace>
  <inkml:trace contextRef="#ctx0" brushRef="#br0" timeOffset="25452.3536">13388 9327 4 0,'0'0'90'0,"0"0"-24"15,0 0 19-15,0 0-20 16,0 0-37-16,0 0 5 16,0 0 34-16,-7-5 0 15,7 5-20-15,0 0-3 16,0 0-34-16,0 0-10 16,0 0-35-16,0-4-169 15</inkml:trace>
  <inkml:trace contextRef="#ctx0" brushRef="#br0" timeOffset="27983.0205">5340 11449 158 0,'0'0'53'0,"0"0"-41"16,0 0 70-16,0 0-31 15,0 0-35-15,0 0 21 16,0 0 12-16,7-42-20 16,-7 29-10-16,0 0-9 0,0 8-3 15,0-2 0-15,0 7 2 16,-13-4 16-16,-4 4-13 16,-16 0-12-16,-17 0-1 15,-9 0 1-15,9 0 2 16,7 0-1-16,17 0-1 15,2 0 0-15,4 0-6 16,-16 20 2-16,0 5 4 16,-14 10 0-1,0 1 6-15,1 3-2 0,-1-1 2 16,13-3-5-16,8 4 0 16,15-5-1-16,8 9 0 15,6-4-1-15,0 0 0 16,0-2 1-16,0-4 0 15,43-7 1-15,13-7 3 0,24-6 2 16,26-13 16-16,16 0 12 16,27 0-9-16,0-6-6 15,-13-18-4-15,-26 2 1 0,-48 3-10 16,-12 3-1-16,-27 7 6 16,-9 2-2-16,-8 3-6 15,-6 1-3-15,0-3-20 16,0-1-79-16,0 2-368 15</inkml:trace>
  <inkml:trace contextRef="#ctx0" brushRef="#br0" timeOffset="28413.7495">6613 11626 183 0,'0'0'83'0,"0"0"-72"16,0 0 40-16,0 0-23 15,0 0 0-15,0 0 25 16,0 0-8-16,384 0-5 16,-261 0-7-16,-11 0 8 15,-26 0-23-15,-29 0-8 16,-21 0-2-16,-23 0 2 15,-13 0-3-15,0 0 2 0,0 0-6 16,0 0-3-16,0 0-34 16,-13 0-91-1,-23 0-12-15,-7 0-213 16</inkml:trace>
  <inkml:trace contextRef="#ctx0" brushRef="#br0" timeOffset="28607.3075">6811 11787 108 0,'0'0'21'0,"0"0"113"0,0 0-10 16,0 0-68-16,0 0-6 15,401-4-22-15,-331-2-6 16,-27 6-8-16,-13 0-12 16,-17 0-1-16,-13 0-1 15,7 0-1-15,-7 0-76 16,0 0-138-16</inkml:trace>
  <inkml:trace contextRef="#ctx0" brushRef="#br0" timeOffset="29400.8583">9203 11641 62 0,'0'0'96'16,"0"0"-34"-16,0 0 31 15,0 0-26-15,0 0-16 16,0 0 19-16,50-77-24 15,-43 62-14-15,-7-5-13 16,0-3-13-16,0 2 1 0,0-2-7 16,0 3-5-16,-27 4-1 15,-9 7-5-15,6 5 10 16,-3 4-4-16,-27 0-10 16,-3 0-8-16,-23 4 1 15,-13 21 17-15,6 2 3 16,20-6 2-16,23 4 0 15,14 2 0 1,23 4 0-16,-1 3 1 0,-9 0-1 16,23 3 3-16,0-6-3 15,0-3 3-15,0-5-1 16,0-3-2-16,0-8 6 16,30-3-3-16,-10-2 1 15,-4-3 2-15,-2-1-5 16,9-3 0-16,3 0-1 15,17 0 11-15,20-3 2 16,10-22-5-16,0-11-2 16,-3-3-2-16,-4-2-1 0,-16-1 2 15,-17 4 3-15,-3 3-7 16,-7 6 3-16,-17 5 1 16,-6 6-3-16,0 7 1 15,0 6 2-15,7 1 1 16,-7 4-6-16,0 0-1 15,0 0-5-15,0 0-2 16,0 0-3-16,0 0-4 16,0 13 7-16,13 9 8 15,-6 7 0-15,16 3 5 16,4 4-2-16,9-1 0 16,7-3 0-16,7 4-3 15,0-11 4-15,-1-6-4 0,1-5 6 16,-14-8 1-16,14-6 1 15,0 0 2-15,23 0 0 16,13-30-10-16,-60 8-84 16,-9-3-275-16</inkml:trace>
  <inkml:trace contextRef="#ctx0" brushRef="#br0" timeOffset="36977.7124">5476 12754 38 0,'0'0'64'0,"0"0"13"0,0 0 19 16,0 0-46-16,0 0-29 16,0 0-11-16,0 0 0 15,7 0-2-15,-7 0 11 16,0-10 6 0,0 1-12-16,0-9 0 0,0 6-5 15,0 2-4-15,0 1-4 16,-7 6 0-16,-36 3-12 15,-13 0-9-15,-24 0-4 16,1 0 21-16,-7 16 4 16,10 2 11-16,16 6-6 15,17 4-3-15,10 7-2 0,3 7 0 16,0 14 0-16,-3 1 2 16,-3 5 4-16,-1-2 11 15,24 1-11-15,13-9 0 16,0-8-4-16,0-8 4 15,26-11 0 1,47-9 2-16,7-13 3 16,12-3-2-16,1 0 2 15,-7 0 1-15,-3-9-8 0,-17-7 0 16,-22 4 2-16,-18 3-2 16,-16 5 7-16,-10 4 6 15,0 0-11-15,0 0-6 16,0 0-41-16,0 0-108 15</inkml:trace>
  <inkml:trace contextRef="#ctx0" brushRef="#br0" timeOffset="37408.6134">6705 13071 359 0,'0'0'0'16,"0"0"-30"-16,0 0 17 0,0 0 13 15,0 0 5 1,0 0 8-16,464 24 6 0,-301-24 5 0,9 0-8 16,-23-11-4-16,-7 5-6 15,-32-1 2-15,-47 4-7 16,-27 3-1-16,-29 0 0 0,-7 0 0 15,0 0 6 1,0 0-6-16,-43 0-29 0,-14 3-229 16</inkml:trace>
  <inkml:trace contextRef="#ctx0" brushRef="#br0" timeOffset="37627.3112">6924 13268 301 0,'0'0'0'0,"0"0"12"16,0 0 14-16,0 0 2 16,474 9-11-16,-338-14 1 15,-24-2 3-15,-26 3-15 16,-23 1 3-16,-20 3 3 0,-19 0 2 16,-18 0-4-16,-6 0-6 15,0 0-4-15,7 0-3 16,-7 0-47-16,0 0-67 15</inkml:trace>
  <inkml:trace contextRef="#ctx0" brushRef="#br0" timeOffset="39060.4437">9289 12332 54 0,'0'0'154'16,"0"0"-121"-16,0 0 60 15,0 0-31-15,0 0-44 16,0 0 4-16,-13-6 14 0,13 6-17 16,0 0-19-16,0 26 2 15,0 28 6-15,0 13 8 16,0 20-5-16,0 7 8 15,-23 6-8-15,3 2-1 16,4-1-2-16,9-8-5 0,0-13 0 16,7-6 1-16,0-17 0 15,0-12-3-15,0-15 3 16,0-18-2-16,0-8-1 16,0-4 2-16,0 0 11 15,0-4 19-15,37-35 5 16,6-9-23-16,-7-12-9 31,-16 1-1-31,-20 4-4 16,0 11-1-16,0 11-1 15,0 8 1-15,0-1 2 16,0-1-2-16,23 3-1 0,10 2-3 16,34 4-2-16,-11 6 4 0,7 8-1 15,-3 4-2-15,9 0 1 16,4 0-2-16,-3 11 4 15,9 12-3-15,-6-1 5 16,-10 0 0-16,-20 5-1 16,-23 1-6-1,-20 11-4-15,0 2 11 0,-7 4 4 0,-62 3 2 16,-4-5-2-16,3-1 0 16,-3-8-1-16,1-5 5 15,2-3-2-15,-3-10 2 16,10 0 4-16,0-4 0 31,4-6 0-31,15 6-3 0,18-12-1 16,19 1-5-1,-3-1-2-15,10 0-1 0,0 0 0 16,-13 0-12-16,7 0-34 0,-24 0-159 16</inkml:trace>
  <inkml:trace contextRef="#ctx0" brushRef="#br0" timeOffset="60516.5826">19182 7910 15 0,'0'0'85'15,"0"0"-22"-15,0 4-12 16,-17-4-23-16,17 3-12 16,0-3-16-16,0 0-4 15,0 0-3-15,0 0 1 16,0 0 6-16,0 0 18 0,0 0 23 15,0 0 11-15,0 0-17 16,0 0-15-16,0 0-16 16,0 0-4-16,10 4 0 15,17-4 0 1,9 2 3-16,14 3 5 16,6-5-5-16,30 0 0 15,0 0 0-15,7 0-3 0,-13 0 4 16,-11 6-4-16,4-3 1 15,-10 0 1-15,3 4-1 16,11-1 0-16,9-3-1 16,30 3 1-16,-4-3 1 15,11 1-2-15,6-4 3 16,-16 3 1-16,3 0-2 0,-24 0 2 16,-22 4-2-1,-20 0-2-15,-7 3 1 0,0-4 4 16,7 3-4-16,16 2 2 15,3-3 1-15,41 5 0 16,-11-6-2-16,14 2 0 16,9 0 1-16,-16-1 7 15,4-2 1-15,-4-2-5 16,-14 1 2-16,8 2-1 16,-1-3-1-16,-6-1 2 15,-7-1-5-15,-13-2 1 16,-17 0 2-16,-19 3 5 15,-17-3-1-15,-20 0-6 16,16 0 2-16,-16 0 6 16,0 0 3-16,0 0-8 0,0 0-3 15,7 4-2-15,-7-4-2 16,0 0-2-16,0 0 1 16,0 0-2-16,0 3-1 15,0-3-4-15,0 0 8 16,0 0 4-16,0 0 3 0,0 2-7 15,-23-2-10 1,9 0-69-16,1 0-327 0</inkml:trace>
  <inkml:trace contextRef="#ctx0" brushRef="#br0" timeOffset="79475.7849">18966 8280 33 0,'57'0'26'0,"16"0"3"0,-4 0 10 16,17 0 10-16,7-3-24 15,16 0-9-15,11 0 2 16,45 3-13-16,21-7-1 16,29 2 9-16,4-2-3 15,26 1 19-15,-3-1 8 16,0 1-8-16,10-2 10 16,-24 8-23-16,-22-2-6 15,-28 2-9-15,-35 0 2 16,-21 0-2-16,-42 0 0 15,-30 0 1-15,-24 0-2 16,-9 0 0-16,-17 0 0 16,0 0-2-16,0 0-1 15,0 0 2-15,0 0-1 16,0 0 1-16,0 0 1 16,0 0 0-16,0 0-7 0,0 0-23 15,-30 2-3-15,10 3-44 16,-16-5-101-16</inkml:trace>
  <inkml:trace contextRef="#ctx0" brushRef="#br0" timeOffset="107536.3193">4963 14392 50 0,'0'0'54'0,"0"0"43"16,0 0-24-1,0 0-62-15,0 0-6 16,0 0 6-16,0-3 14 15,0 3 15-15,0-3-4 16,0 3 0-16,0 0 4 0,0-3-10 16,0 3-7-16,0 0 5 15,0 0 9-15,0 0-2 16,0 0-5-16,0 0-16 16,0 0-6-16,0 0-2 15,0 0 0-15,0 0 3 16,0 0 7-16,0 0 12 15,0-3 4-15,0-1-8 16,6-5-6-16,1-2-6 0,0-1-1 16,-1-7-1-16,-6 0 4 15,7-8-5-15,-7 5-6 16,0 0 1-16,0 3 4 16,0 8-3-16,0 2-4 15,0-1 5-15,0 8 13 16,0-1-11-16,0 3-8 15,-13 0 0 1,-30 0-11-16,-20 0-8 0,-10 17 0 16,-7 17 16-16,11-5 1 15,12 2 1-15,14 2-1 16,13-2-3-16,4 9 4 16,-4 4-1-16,0 8 1 15,10-1-2-15,14 4 3 16,6-5-1-16,0 0-2 15,0-2 0-15,0-7-1 16,6-4 2-16,38-3 1 16,-1-9-3-16,13-4 0 0,-6-8-1 15,13-8-2-15,3-5 7 16,3 0 5-16,-2 0 9 16,-4 0 8-16,-14-12-10 15,-12-1-4 1,-7 2-3-16,-17 2 0 0,7 6-4 15,-10-4 0-15,-4 5-1 16,1-2-3-16,-7 1-23 16,7 3-35-16,-7 0-52 15,0 0-218-15</inkml:trace>
  <inkml:trace contextRef="#ctx0" brushRef="#br0" timeOffset="108192.8017">8097 14369 32 0,'0'0'254'0,"0"0"-245"16,0 0 62-16,0 0-7 16,0 0-57-16,0 0 11 15,-93 17 31-15,80-17-8 16,13 3 4-16,0-3-3 15,0 0-15-15,0 3-1 16,0-3-8-16,0 0-9 16,0 0-4-16,0 0-5 15,56 0-6-15,44 0 6 0,42 0 27 16,30 0-9-16,1-9-9 16,-11 0-3-16,-20 2-3 15,-39 2 4-15,-33 3 1 16,-34 2 4-16,-29 0-7 15,-7 0-2-15,0 0-2 16,0 0-1-16,0 0-4 16,0 0 4-16,0 0-18 15,-7 0-17-15,-49 7-8 16,-24 15-52-16,30-12-51 16,1-4-78-16</inkml:trace>
  <inkml:trace contextRef="#ctx0" brushRef="#br0" timeOffset="108443.9994">8067 14620 24 0,'0'0'123'15,"0"0"-30"-15,0 0 38 0,0 0-58 16,0 0-18-16,0 0-10 31,401 19 0-31,-222-19-25 16,-24-3-13-16,-25-3-2 15,-51 3 0-15,-36 3-3 0,-23 0 5 16,-20 0 0 0,0 0-2-16,0 0-1 0,0 0 0 15,0 0 6-15,0 0-10 16,0 0-26-16,0 0-85 16,0 0-202-16</inkml:trace>
  <inkml:trace contextRef="#ctx0" brushRef="#br0" timeOffset="109953.2622">10790 14254 265 0,'0'0'53'15,"0"0"6"-15,0 0 39 0,0 0-67 0,0 0-13 32,0 0 19-32,0 0-16 0,13-22-7 0,-13 17 17 15,0 1-1-15,0-8-17 16,0 6-1-16,0-3 1 16,0 2-5-16,0 2 2 15,0-2-2-15,-13 4-2 16,-17-1-6-16,-13 4-3 15,0 0-2-15,-6 0 3 0,-14 0 0 16,-4 0 0-16,-2 7 0 16,-4 12 1-16,10 3 0 15,13 5-2-15,1 4-1 16,19 5-1-16,10 5 0 16,3 5 3-16,11 2 2 15,-1 2 0-15,7 3 1 16,0-5-1-16,0-3 1 15,0-3-1-15,0-1 0 16,43-5 1-16,20-4 1 16,10-7 1-16,-3-8 3 15,9-7 1-15,14-10 8 0,6 0 6 16,11 0-11-16,-4-20-3 31,-7-7 0-31,-26-1-5 0,-10 3 1 0,-20 5 1 16,-30 4 8-16,10 10-1 15,-16 0-1-15,-7 3 7 16,0-1 1-16,0 4-9 16,0 0-8-16,0 0 0 31,0 0-1-31,0 0-8 0,0 0-9 16,0 0-24-1,-7 0-34-15,-23 0-138 0</inkml:trace>
  <inkml:trace contextRef="#ctx0" brushRef="#br0" timeOffset="111306.3897">5377 15767 165 0,'0'0'71'0,"0"0"-44"16,0 0 57-16,0 0-28 16,0 0-17-16,0 0 22 15,0 0-4-15,-7 0-12 16,7 0-4-16,0 0-5 15,0 0-8-15,0 0-7 16,0 0-10-16,-10 0-9 16,-10-12 0-16,-3-4 0 0,-3 6-2 15,-4 1 3-15,10 1 5 16,-10 5-8-16,0 0 0 16,4 3-6-16,-10 0 1 15,-14 0 0-15,-13 3-4 16,-17 27 1-16,-6 4 1 15,13 9 4-15,17-5-4 16,30 5 0-16,9 0 2 16,17 3-1-16,0-1 2 15,0 0 2-15,0-3 2 16,50-4-1-16,16-6 1 16,3-7 2-16,18-9 3 15,5-5 10-15,8-9 6 0,16-2-1 16,-4 0-4-1,-2 0-7-15,-11 0-5 0,-29 0 0 16,-11-13 0-16,-16 4-1 16,-10 0 1-16,4-7-4 15,-7-3-7 1,-30 8-41-16,0-5-152 0</inkml:trace>
  <inkml:trace contextRef="#ctx0" brushRef="#br0" timeOffset="112528.5664">8282 15880 117 0,'0'0'147'0,"0"0"-63"0,0 0-22 15,0 0-40-15,0 0 0 0,0 0 6 16,242 4-4-16,-176-4 1 15,-3 0 10-15,17-4-2 16,-1-4-9-16,14-1-8 16,-10 3 1-16,-4-1-8 15,-22 2-5-15,-21 1-2 16,-13 1-1-16,-9 3 0 0,-14 0 1 16,6 0-2-1,8 0 0-15,2 0-1 0,-9 0 1 16,-1 0 0-16,-6 0-3 15,0 0-12-15,0 0-48 16,0 0-100-16,0 0-144 31</inkml:trace>
  <inkml:trace contextRef="#ctx0" brushRef="#br0" timeOffset="112840.994">8190 16099 82 0,'0'0'115'0,"0"0"33"15,0 0-70-15,0 0-24 0,0 0-4 16,364 6-13-16,-235-6-18 15,-10 0-13-15,-16 0-3 16,-27 0 3-16,-26 0 0 16,-20 0 0-16,-17 0-3 15,-13 0 2-15,23 0 0 16,-16 0-3-16,6 0-2 16,4 0-1-16,-17 0-26 15,6 0-150-15</inkml:trace>
  <inkml:trace contextRef="#ctx0" brushRef="#br0" timeOffset="113872.3824">11433 16091 298 0,'0'0'83'16,"0"0"-63"-16,0 0 60 15,0 0-46-15,0 0-30 16,0 0 5-16,69-72 7 15,-62 48-11-15,-7 2-3 16,0 10 9-16,0 2 12 16,0 2-2-16,-33 5 17 15,-27 0-38-15,-16 3-1 16,-10 0-14-16,-13 0 10 0,-11 0-3 16,24 0 8-16,3 14-2 15,10 5 0-15,24 0 2 16,12 0 1-16,17 4-1 15,20 3 0-15,0 2 2 16,0 5-1-16,0 1 2 16,0 2-1-16,0-1-2 15,0 1 1-15,0-7-2 16,20-4 0-16,17-11 0 16,6-5-3-1,7-2 3-15,-1-7 1 0,1 0 3 16,-7 0 1-16,7 0 0 15,6-16-1-15,10-20 1 16,-3-5-4 0,3-4-2-16,-16-8 0 0,-7 2-2 15,-23 0 1-15,3-4 3 0,-16 3 4 16,0-5-2-16,-7 0 1 16,0-5-3-16,0-2 0 15,0 5 0-15,0 6-1 16,0 13 0-16,0 9 2 15,0 11 2-15,0 7 4 16,0 7 3-16,0 0-5 16,0 2-3-16,0 1 11 15,0 3-6 1,0 0-5-16,0 0 4 0,0 0 7 16,0 0-5-16,0 0-8 15,0 0-2-15,0 0-2 16,0 0-2-16,0 0 2 15,0 0 3-15,0 0 1 16,0 0-1-16,0 13-3 16,-7 6 3-16,7 1 0 15,0 2-2-15,0 5 3 0,0 4 0 16,0 1 0-16,0 7 0 16,0 5 1-16,0 5 1 15,0 3-1-15,0-2 1 16,20-1 0-16,-14 0 0 15,24-8-2-15,-10 4 1 16,3-7 0-16,-9 2 0 16,2-3-1-16,4-3 1 15,-7-10-1-15,24-5 0 16,-7-5 0-16,13-4 0 16,6-10 2-16,14 0 5 15,17 0-1-15,12-7-6 0,15-32-10 16,-78 18-76-16,8-6-128 31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12.4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882F5B8A-3956-4698-BA1C-A3D43F283BDE}" emma:medium="tactile" emma:mode="ink">
          <msink:context xmlns:msink="http://schemas.microsoft.com/ink/2010/main" type="inkDrawing" rotatedBoundingBox="4482,11556 4497,11556 4497,11571 4482,11571" shapeName="Other"/>
        </emma:interpretation>
      </emma:emma>
    </inkml:annotationXML>
    <inkml:trace contextRef="#ctx0" brushRef="#br0">4482 11556 38 0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5:00.5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2C31293A-8812-4D5B-A549-85E49FB0C2DB}" emma:medium="tactile" emma:mode="ink">
          <msink:context xmlns:msink="http://schemas.microsoft.com/ink/2010/main" type="writingRegion" rotatedBoundingBox="11755,12349 22098,11855 22161,13165 11818,13659"/>
        </emma:interpretation>
      </emma:emma>
    </inkml:annotationXML>
    <inkml:traceGroup>
      <inkml:annotationXML>
        <emma:emma xmlns:emma="http://www.w3.org/2003/04/emma" version="1.0">
          <emma:interpretation id="{1DA9A56A-AC5C-40D5-86AA-0ECCDE3841E7}" emma:medium="tactile" emma:mode="ink">
            <msink:context xmlns:msink="http://schemas.microsoft.com/ink/2010/main" type="paragraph" rotatedBoundingBox="11755,12349 22098,11855 22161,13165 11818,136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65E165-2BFD-4645-9AF0-F2F7F080A791}" emma:medium="tactile" emma:mode="ink">
              <msink:context xmlns:msink="http://schemas.microsoft.com/ink/2010/main" type="line" rotatedBoundingBox="11755,12349 22098,11855 22161,13165 11818,13659"/>
            </emma:interpretation>
          </emma:emma>
        </inkml:annotationXML>
        <inkml:traceGroup>
          <inkml:annotationXML>
            <emma:emma xmlns:emma="http://www.w3.org/2003/04/emma" version="1.0">
              <emma:interpretation id="{9F88D456-11C1-4C64-85AF-8E917A338E26}" emma:medium="tactile" emma:mode="ink">
                <msink:context xmlns:msink="http://schemas.microsoft.com/ink/2010/main" type="inkWord" rotatedBoundingBox="11810,13490 11960,13483 11960,13495 11811,13503">
                  <msink:destinationLink direction="with" ref="{518B8AB2-1181-42BF-9A8F-DCC849856F65}"/>
                  <msink:destinationLink direction="with" ref="{75350C1C-EAD6-4CB9-9438-3097C6E60807}"/>
                  <msink:destinationLink direction="with" ref="{A9F1D321-70CF-4398-ADF0-7BA7A72E209E}"/>
                </msink:context>
              </emma:interpretation>
              <emma:one-of disjunction-type="recognition" id="oneOf0">
                <emma:interpretation id="interp0" emma:lang="" emma:confidence="0">
                  <emma:literal>_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•</emma:literal>
                </emma:interpretation>
                <emma:interpretation id="interp4" emma:lang="" emma:confidence="0">
                  <emma:literal>,</emma:literal>
                </emma:interpretation>
              </emma:one-of>
            </emma:emma>
          </inkml:annotationXML>
          <inkml:trace contextRef="#ctx0" brushRef="#br0">11960 13483 39 0,'0'0'34'16,"0"0"-33"-16,0 0 28 0,0 0 8 16,0 0-33-16,0 0 16 15,0 0 38-15,-20 6-20 16,20-6-15-16,0 0-7 15,0 0-10-15,0 0-3 16,0 0-1-16,0 0-1 0,0 0 2 16,0 0-2-16,0 0-1 15,0 0 0-15,-7 0-1 16,-16 0-8-16,-4 7-12 16,-2-7 0-16,5 3 13 15,11-3 3-15,7 4-11 0,6-4 13 16,0 0 1-16,0 0-14 15,0 0-3-15,0 0 12 32,0 0 3-32,0 0 3 0,0 0 0 15,0 0-1-15,0 0 1 16,0 0 1-16,0 0-3 16,0 0-23-16,0 0-37 15,0 0-23-15</inkml:trace>
        </inkml:traceGroup>
        <inkml:traceGroup>
          <inkml:annotationXML>
            <emma:emma xmlns:emma="http://www.w3.org/2003/04/emma" version="1.0">
              <emma:interpretation id="{9F5CC0F3-B005-4889-9435-95E9C7FBA621}" emma:medium="tactile" emma:mode="ink">
                <msink:context xmlns:msink="http://schemas.microsoft.com/ink/2010/main" type="inkWord" rotatedBoundingBox="13190,12281 18394,12032 18457,13342 13253,13590"/>
              </emma:interpretation>
              <emma:one-of disjunction-type="recognition" id="oneOf1">
                <emma:interpretation id="interp5" emma:lang="" emma:confidence="0">
                  <emma:literal>step</emma:literal>
                </emma:interpretation>
                <emma:interpretation id="interp6" emma:lang="" emma:confidence="0">
                  <emma:literal>steep</emma:literal>
                </emma:interpretation>
                <emma:interpretation id="interp7" emma:lang="" emma:confidence="0">
                  <emma:literal>skep</emma:literal>
                </emma:interpretation>
                <emma:interpretation id="interp8" emma:lang="" emma:confidence="0">
                  <emma:literal>strep</emma:literal>
                </emma:interpretation>
                <emma:interpretation id="interp9" emma:lang="" emma:confidence="0">
                  <emma:literal>"Step</emma:literal>
                </emma:interpretation>
              </emma:one-of>
            </emma:emma>
          </inkml:annotationXML>
          <inkml:trace contextRef="#ctx0" brushRef="#br0" timeOffset="1926.3221">13225 13000 36 0,'0'0'45'16,"0"0"12"-16,0 0 4 16,0 0-8-16,0 0 9 15,0 0 4-15,0 0-33 16,7 0-24 0,13-9-7-16,23-7 3 0,0 0 2 15,30-7 0-15,13-2 2 16,27 0-5-16,22-2-1 0,24 4 9 15,10 2-9-15,10 1-3 16,0-3 3-16,-13 7 13 16,-4-2 12-16,-10-3-8 15,-9 5-5-15,-24-2 8 16,-9 6-5-16,-34-1-11 16,-33 1-4-16,0 8-1 15,-20-1 0-15,-16 2 1 16,-1 3 0-16,-6-3-2 15,0 3 2-15,0 0 7 16,0 0 5-16,0-3 8 16,0-4-23-16,-13-2-7 0,-53 0-12 15,9-7-10-15,-22 0 2 16,16-2 3-16,7 9 19 16,19 0 5-16,24 6 0 15,-4-4 2-15,17 5-1 16,0-5-1-16,0 4 15 15,0-1-4-15,0 2-10 16,0 2-1-16,24 0-1 16,-4 0-4-16,3 0-3 15,-3 0 3-15,3 0 2 16,3 0 3-16,-3 0 0 16,4 0-2-16,-4 0 1 15,-3 6 1 1,10 4 0-16,-10-4 0 0,-4 6-1 15,-9 0-1-15,0 6 0 16,-7 1 0-16,0 9 1 16,0 8 1-16,0 5 2 15,-20 8 0-15,-23-5-1 16,13 2 2-16,0-12-3 0,23-7 0 16,1-11 0-16,6-10-1 15,0-3 1-15,0-3 2 16,0 0 2-16,0 0 2 15,0 0 6-15,0 0-12 16,-7 0-22-16,-16-18-290 16</inkml:trace>
          <inkml:trace contextRef="#ctx0" brushRef="#br0" timeOffset="3832.2039">16353 12317 254 0,'0'0'111'0,"0"0"-31"0,0 0-19 16,0 0-23-16,0 0-11 15,0 0-2-15,-87-87-6 16,31 87-16-16,-17 0-2 16,17 9 0-16,-7 16-1 15,13-1 5-15,14-2-2 16,6-3 4-16,17 1-5 16,6 3-2-16,7 5 0 15,0 8 0-15,0-2 0 16,43 5 9-16,20-4 0 15,-7 4 14-15,11-1-5 16,-24 1-7-16,-23 2-7 16,-20 9 1-16,0 1 1 0,0 3 1 15,-70 1 0 1,-16-4-1-16,6-10-5 0,24-11 0 16,26-10 2-16,30-18-3 15,0-2-1-15,7-5 1 16,116-51 28-16,26-15-15 15,23-16-5-15,-16 2-5 16,-27 7 2-16,-36 10-5 16,-44 11 2-16,1 9 3 15,-27 3 1-15,-3 4 0 16,3 5 0-16,-16 3-2 16,-1 10 6-16,-6 8 8 15,0 12-8-15,0 3 6 0,0 0-16 16,0 0-1-16,0 0-4 15,-6 6 3-15,-24 19 1 16,4 12-2-16,2 11-1 16,-2 5 3-16,9 6 1 15,11 2 3-15,6 0 2 16,0-1-1-16,0-2-2 16,0-6 0-16,0-8 1 0,6-8-3 15,24-8 2-15,-23 2-1 16,6-10-1-16,-3-5 1 15,-3-2 0-15,-7-7-1 16,0-6-21-16,0 0-38 16,0 0-7-16,0-13-11 15,0-21-240-15</inkml:trace>
          <inkml:trace contextRef="#ctx0" brushRef="#br0" timeOffset="3972.7371">16717 12600 297 0,'0'0'198'0,"0"0"-104"0,0 0-5 16,0 0-60-16,0 0-18 16,0 0 0-16,136-127-11 15,-73 106-4-15,3-2-79 16,-53 19-100-16,-13 4-153 16</inkml:trace>
          <inkml:trace contextRef="#ctx0" brushRef="#br0" timeOffset="4902.7015">16717 12600 131 0,'166'211'78'15,"-166"-211"26"-15,0 0-8 16,0 0-16-16,0 0 8 15,0 0-25-15,354-122-11 16,-324 91-20-16,0-3-13 16,-24 15 4-16,-6 4 3 0,0 5-1 15,0 4-2-15,0 6-17 16,0 0-6-16,-6 0-9 16,-54 19 0-1,10 16 6-15,1 1 1 0,12 1 1 16,11 0-5-16,19-6 3 15,-9-5 0-15,16-10 1 16,0-3-3-16,0-9 5 16,79-4 1-16,1 0 4 15,12 0-3-15,8-17 0 16,-1-13 2-16,-13 0 1 16,-6-16-5-16,-17-8-2 15,-7-14-1-15,4-12-5 16,-4-14-8-16,0 2-5 15,1 8 2-15,2 13 9 16,-26 19 10-16,4 24 2 0,-30 6 5 16,9 12 12-1,-9 6 0-15,-7 1-5 0,0 3-8 16,6 0-6-16,-6 0-9 16,0 36-1-16,0 25 10 15,0 13 0-15,0 13 0 16,0 9 2-16,0 7 0 15,-6 6-2-15,-17-1 0 16,23 6 1-16,0-6 1 16,0-7-2-16,0-11 0 15,0-16 0-15,0-13 0 0,0-17 2 16,0-14-2-16,0-15 1 16,0-12-1-16,0-3 2 15,0 0 9-15,0-21 16 16,0-43-8-16,-7-27-13 15,-13-16 0-15,-23-5-6 16,0 2-2-16,-23 18 2 16,39 12 2-16,4 9-2 15,23 12 0-15,0 9-3 16,0 14 0-16,60 11-1 16,9 11 0-16,-13 12-3 0,17 2-1 15,-10 0-2-15,4 0 8 16,-18 19-1-16,-12 7 0 15,-17 6 0-15,-20 3-4 16,0 1 4-16,-14 5 3 16,-72 1 3-16,-36-1-2 15,-8 2-1-15,18-9 3 16,19-7-2-16,43-15-1 0,20-1-3 16,24-9 3-16,6-2 0 15,0 4 3-15,-7-1-3 0,-6 0-10 16,3-3-68-16,10 0-203 15</inkml:trace>
        </inkml:traceGroup>
        <inkml:traceGroup>
          <inkml:annotationXML>
            <emma:emma xmlns:emma="http://www.w3.org/2003/04/emma" version="1.0">
              <emma:interpretation id="{9AA0D2B8-1F8B-4429-AF48-69D7F3FF7320}" emma:medium="tactile" emma:mode="ink">
                <msink:context xmlns:msink="http://schemas.microsoft.com/ink/2010/main" type="inkWord" rotatedBoundingBox="18969,12026 22099,11876 22141,12755 19011,12904"/>
              </emma:interpretation>
              <emma:one-of disjunction-type="recognition" id="oneOf2">
                <emma:interpretation id="interp10" emma:lang="" emma:confidence="1">
                  <emma:literal>size</emma:literal>
                </emma:interpretation>
                <emma:interpretation id="interp11" emma:lang="" emma:confidence="0">
                  <emma:literal>Size</emma:literal>
                </emma:interpretation>
                <emma:interpretation id="interp12" emma:lang="" emma:confidence="0">
                  <emma:literal>sire</emma:literal>
                </emma:interpretation>
                <emma:interpretation id="interp13" emma:lang="" emma:confidence="0">
                  <emma:literal>sine</emma:literal>
                </emma:interpretation>
                <emma:interpretation id="interp14" emma:lang="" emma:confidence="0">
                  <emma:literal>side</emma:literal>
                </emma:interpretation>
              </emma:one-of>
            </emma:emma>
          </inkml:annotationXML>
          <inkml:trace contextRef="#ctx0" brushRef="#br0" timeOffset="6417.3889">19208 12329 233 0,'0'0'109'0,"0"0"-11"16,0 0 8-16,0 0-57 15,0 0-20-15,0 0 6 16,0 0-4-16,37-38-18 16,-37 38-13-16,0 0-6 15,-7 13-2-15,-23 9 6 16,24 1-1-16,6 6-4 15,0-1-5-15,0 5 2 0,0 1-2 32,6 2 10-32,31-1 1 0,-7-2 0 15,-11-5 1-15,-12-2 1 16,-7-6-1 0,0-4-1-16,0 3 1 0,-50-6 0 15,-19-1 0-15,-11-1-4 16,17-9 1-16,27-2 3 15,36 0 1-15,0-16-1 16,50-28-9-16,79-15-1 16,20-2 7-16,0 3-3 15,-20 14 6-15,-36 8 0 16,-43 11 1-16,-21 5 22 0,-15 8 15 16,-14 1-14-16,0 2-14 15,0 6 1-15,0-1-4 0,0 4 1 16,0 0 0-16,0 0 0 15,0 0-6-15,0 0-2 16,0 0-5-16,0 0-2 16,0 16 5-16,0 11 2 15,0 8 5-15,6-3 0 16,18 0 1-16,-11-2 0 16,0-5 3-16,-13-6-6 0,23-9-2 15,-16-5-1-15,-7-5 0 16,6 0-4-16,1 0-29 15,-7 0-20-15,0-9-93 16</inkml:trace>
          <inkml:trace contextRef="#ctx0" brushRef="#br0" timeOffset="6571.1335">19894 11995 559 0,'0'0'40'0,"0"0"9"15,0 0 2-15,0 0-51 16,0 0-45-16,0 0-44 16,0-13-200-16</inkml:trace>
          <inkml:trace contextRef="#ctx0" brushRef="#br0" timeOffset="7418.5945">20066 12310 159 0,'0'0'126'15,"0"0"-119"-15,0 0 50 16,0 0 1-16,0 0 0 16,0 0 13-16,0 0-25 15,149 7 2-15,-76-7-13 16,-3 0-19-16,-10 0-12 15,-34 0-2-15,-9 0-2 16,-11 0 0-16,-6 0-6 16,0 0 6-16,7 9 0 0,-7 17 0 15,0 6 1 1,0 7 4-16,0-1-3 0,0 4 2 16,-13-1 2-16,-47 2 0 15,4-6 1-15,-7 3 0 16,-4-12 1-16,18 2-2 15,22-8-2-15,11-12 0 16,16-4-4-16,0-6-4 16,0 0 4-16,0 0 16 15,79 0 10-15,21 0-1 16,22-22-15-16,7-5-5 16,-9 5-3-16,-11 0-1 15,-16 1 0-15,-30 3-1 16,-7-1 1-16,-6-3 0 0,9-1 2 15,-2-3-1-15,6-3-2 16,-14-7 2-16,18-1 0 16,-41 3 1-16,10 10-2 15,-29 2 1-15,-7 9 1 16,0-1-3-16,0 7 0 16,0 4 6-16,0 3-4 15,-13 0-2-15,-24 0-2 16,-6 0-2-16,-13 7 1 15,-7 23 0-15,3 7-2 16,4 2 4-16,13 2-3 16,23 5 2-16,-3-8 0 15,23 8-2-15,0-7 3 0,0-1-4 16,23-4 5-16,40-7 2 16,23-5 7-16,7-13 11 31,13-6 4-31,23-3 1 0,-6 0 3 0,-11 0-20 15,-2-6-6 1,-34-12 1-16,3-2 3 0,-29 0 6 16,-7 4 14-16,-13-3-1 15,-10 10 0-15,-20 2-5 16,0 5-4-16,0 2 0 0,0 0-7 16,0 0-5-16,0 0-4 15,0 0-2-15,0 0-43 16,0 0-80-16,0 0-32 15,0 0 139-15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5:13.3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BEF9C512-53F1-49D4-A915-F4EB7A54465D}" emma:medium="tactile" emma:mode="ink">
          <msink:context xmlns:msink="http://schemas.microsoft.com/ink/2010/main" type="inkDrawing" rotatedBoundingBox="5039,13832 5773,13778 5774,13790 5039,13843" shapeName="Other"/>
        </emma:interpretation>
      </emma:emma>
    </inkml:annotationXML>
    <inkml:trace contextRef="#ctx0" brushRef="#br0">5039 13832 17 0,'0'0'47'0,"0"0"-13"16,0 0-7-16,0 0-1 16,0 0 8-16,0 0 4 15,0 0 5-15,10 0-1 16,10 0-3-16,0 0 1 16,16 0-5-16,1 0-2 15,-1-2-19-15,-9 2-5 16,9-4-6-16,0-2-3 15,7 2 1-15,20 2 0 0,4-5 0 16,2 2 0-16,-2-2-1 16,-11 3 2-16,-6 2-1 15,-21-2 0-15,-9 4-1 16,-13 0 0-16,-7 0 0 16,0 0 2-16,0 0 1 15,6 0-3-15,-6 0 0 16,0 0 1-16,0 0 3 15,0 0 11-15,0 0 2 16,0 0-6-16,0 0-6 16,0 0 3-16,0 0-8 15,0 0-10 1,-13 0-46-16,-7 0-82 0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45.8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BAA7D0AB-7198-4787-A7CA-23BB8F88FA5B}" emma:medium="tactile" emma:mode="ink">
          <msink:context xmlns:msink="http://schemas.microsoft.com/ink/2010/main" type="inkDrawing" rotatedBoundingBox="8646,13751 10574,13692 10575,13712 8647,13771" shapeName="Other"/>
        </emma:interpretation>
      </emma:emma>
    </inkml:annotationXML>
    <inkml:trace contextRef="#ctx0" brushRef="#br0">8647 13752 2 0,'0'0'24'0,"0"0"8"15,0 0-17-15,0 0-4 16,0 0 6-16,0 0 5 16,0 0 6-16,0 0-5 31,0 0-16-31,0 0-5 0,0 0-2 15,0 0 0-15,0 0-1 16,0 0 0-16,0 0-3 16,0 0 4-16,0 0 6 15,20 0 17-15,9 0-6 0,-5 0-12 16,2 0-2-16,-3 0-1 16,-3 0-2-16,10 0 0 15,6 0 1-15,4 0-1 16,13 0 0-1,-3 0 1-15,0 0 0 0,-24 0-1 16,17 0 1-16,-6 0-1 16,-1 0 3-16,7 0 1 0,7 0-2 15,13-4-2 1,3-1 2-16,10-2 4 0,-3 5-2 16,-10-5 3-16,-13 4 4 15,-14 0-7-15,-6 3-2 16,-3-3 0-16,2 3-1 15,14-3 0-15,0 3-1 16,7 0 0-16,6 0 0 16,-6 0 0-16,-7 0-1 15,-6 0 1-15,-7 0 0 16,-4 0 0-16,-3 0 0 16,-10 0 0-16,11 0 0 0,-4 0 1 15,9 0 0 1,-2 0 0-16,16 0 0 0,0 0 1 15,0-7-1-15,7 4 2 16,-7 0-1-16,-13-2-1 16,-17 5 0-16,-13 0 2 15,0 0 17-15,0 0 24 16,0 0 17-16,0 0-34 16,0 0-18-16,0 0-7 15,0 0-2-15,0 0-4 16,-37 0-27-16,11 0-71 15,3 0-162-15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59.2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5C124A05-6317-47E9-A660-D7644EAE44D8}" emma:medium="tactile" emma:mode="ink">
          <msink:context xmlns:msink="http://schemas.microsoft.com/ink/2010/main" type="inkDrawing" rotatedBoundingBox="9574,13727 9574,13740 9559,13740 9559,13727" shapeName="Other"/>
        </emma:interpretation>
      </emma:emma>
    </inkml:annotationXML>
    <inkml:trace contextRef="#ctx0" brushRef="#br0">9574 13727 0 0,'0'0'10'0,"0"0"-9"0,0 0-1 16,0 0-3-16,0 0 3 15,0 0 0-15,0 0 9 16,0 0 12-16,0 0-11 16,0 0 2-16,0 0 15 15,0 0-4-15,0 0-11 16,0 0-9-16,0 0-2 0,0 0 0 0,0 4-1 15,0-4 0-15,0 0-1 16,0 0 1-16,0 0 0 16,0 0 0-16,0 0 0 15,0 0 1-15,0 0-1 16,0 0 0-16,0 0-2 31,0 0 1-31,0 0 1 16,0 0-11-16,0 0-5 0,0 0 5 15,0 0 7-15,0 0-1 16,0 0 1-16,0 3 2 0,0-1-8 16,0 2-22-16,0-4 6 15,0 0 23-15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47.0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A9F1D321-70CF-4398-ADF0-7BA7A72E209E}" emma:medium="tactile" emma:mode="ink">
          <msink:context xmlns:msink="http://schemas.microsoft.com/ink/2010/main" type="inkDrawing" rotatedBoundingBox="10909,13725 12397,13727 12396,13734 10908,13732" semanticType="underline" shapeName="Other">
            <msink:sourceLink direction="with" ref="{9F88D456-11C1-4C64-85AF-8E917A338E26}"/>
          </msink:context>
        </emma:interpretation>
      </emma:emma>
    </inkml:annotationXML>
    <inkml:trace contextRef="#ctx0" brushRef="#br0">10953 13727 46 0,'0'0'0'0,"0"0"-1"0,0 0 0 16,0 0 2-16,0 0-1 15,0 0 14-15,0 0 21 16,-44 0 0-16,44 0 7 16,0 0 6-16,0 0-31 0,0 0-9 15,0 0 1 1,0 0-5-16,0 0-3 0,0 0-1 15,0 0 0-15,0 0-1 16,0 0-9-16,17 0 10 16,33 0 6-16,6 0 25 15,7 0-15-15,3 0-11 16,-3 0-1-16,3 0-2 16,-9 0-1-16,-1 0 0 15,0 0 1-15,4 0 1 16,10 0-1-16,9 0 1 15,-9 0 11-15,3 0-1 16,-17 0-9-16,-6 0-3 0,-7 0 3 16,6 0-2-16,1 0-2 15,-7 0 0-15,7 0 1 16,-7 0 0 0,-7 0-1-16,1 0 0 15,-1 0 4-15,-9 0 6 16,-11 0-3-16,-16 0-6 0,0 0-1 15,0 0 1-15,0 0 0 16,0 0 2-16,0 0-2 16,14 0-1-16,-1 0-1 15,3 0 1-15,-9 0 3 16,-7 0-2-16,0 0-1 16,0 0-4-16,0 0-2 15,0 0 6-15,0 0 6 16,0 0 2-16,0 0 3 15,0 0-2-15,0 0 6 16,0 0 3-16,0 0-11 16,0 0-1-16,0 0-2 0,0 0-4 15,0 0-3-15,0 0 0 16,0 4-3-16,-7-1-28 16,-29-3-135-16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6:10.4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524BAB1B-94F6-49F2-82B7-3C853627E270}" emma:medium="tactile" emma:mode="ink">
          <msink:context xmlns:msink="http://schemas.microsoft.com/ink/2010/main" type="inkDrawing" rotatedBoundingBox="4018,16965 5919,16872 5922,16926 4021,17019" shapeName="Other"/>
        </emma:interpretation>
      </emma:emma>
    </inkml:annotationXML>
    <inkml:trace contextRef="#ctx0" brushRef="#br0">4032 16965 3 0,'0'0'20'0,"-7"0"4"15,7 0-6-15,0 0 4 16,0 0 4-16,0 0 13 15,0 0 7-15,0 0-9 16,0 0-6-16,0 0-12 0,0 0-12 16,0 0-3-16,0 0 0 15,0 4-2-15,-6-4 3 16,6 0-2-16,0 0-1 16,0 0 4-16,0 0 8 15,0 0 4-15,0 0 4 16,0 0-4-16,0 0-3 15,0 0-2-15,0 0-3 16,0 0-3-16,0 0-2 16,0 0 5-16,36 0 5 15,7 0 1-15,7 0-4 16,0 0-6-16,-7 0-3 16,-7 0-3-16,-9 0 0 0,-4 0 0 15,3 0 1 1,4 0 0-16,0 0 0 0,13 0 1 15,7 0 1-15,6 0 2 16,7 0-1-16,-13 0-1 16,-1 0-3-16,-6 0 0 15,-13 0-1-15,-7 0-1 16,4 0 2-16,3 0 1 16,13 0 1-16,0 0-1 15,6 0 1-15,-5 0 1 16,5-4-2-16,-6-1-1 15,-10 2 0-15,11-1 0 0,-15 1 0 16,14 0 1-16,-6 3-1 16,6-6 1-16,7-1 0 15,-7-4 0-15,13 2-1 16,0 2 1-16,1 1 0 16,9-1 1-16,-16 5-1 15,-1-1 0-15,-29 3-1 16,-3 0-1-16,-4-4 1 15,0 4-1-15,4-3 1 16,-4 3 1-16,0 0-1 16,-3 0 1-16,-10 0-1 15,0 0-1-15,0 0 0 16,0 0 1-16,0 0 0 16,0 0 1-16,0 0 4 15,0 0 3-15,0 0 9 0,0 0-2 16,0 0-3-16,0 0-8 15,0 0-4-15,0 0-7 16,0 0-22-16,-23 0-51 16,10 0-49-16,-4 0-92 15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2T00:13:17.360"/>
    </inkml:context>
    <inkml:brush xml:id="br0">
      <inkml:brushProperty name="width" value="0.15875" units="cm"/>
      <inkml:brushProperty name="height" value="0.15875" units="cm"/>
      <inkml:brushProperty name="fitToCurve" value="1"/>
    </inkml:brush>
  </inkml:definitions>
  <inkml:traceGroup>
    <inkml:annotationXML>
      <emma:emma xmlns:emma="http://www.w3.org/2003/04/emma" version="1.0">
        <emma:interpretation id="{3219B425-C02D-4FC5-81BE-66D7281C2FD0}" emma:medium="tactile" emma:mode="ink">
          <msink:context xmlns:msink="http://schemas.microsoft.com/ink/2010/main" type="writingRegion" rotatedBoundingBox="16670,2482 33047,-2199 34389,2495 18012,7177"/>
        </emma:interpretation>
      </emma:emma>
    </inkml:annotationXML>
    <inkml:traceGroup>
      <inkml:annotationXML>
        <emma:emma xmlns:emma="http://www.w3.org/2003/04/emma" version="1.0">
          <emma:interpretation id="{D74B2DE6-8505-4E84-9BCF-AED35ADCC468}" emma:medium="tactile" emma:mode="ink">
            <msink:context xmlns:msink="http://schemas.microsoft.com/ink/2010/main" type="paragraph" rotatedBoundingBox="16875,2205 27516,1717 27593,3387 16952,38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0C6BD0-90E6-41CA-BC8A-C9FA5A991434}" emma:medium="tactile" emma:mode="ink">
              <msink:context xmlns:msink="http://schemas.microsoft.com/ink/2010/main" type="line" rotatedBoundingBox="16875,2205 27516,1717 27593,3387 16952,3875"/>
            </emma:interpretation>
          </emma:emma>
        </inkml:annotationXML>
        <inkml:traceGroup>
          <inkml:annotationXML>
            <emma:emma xmlns:emma="http://www.w3.org/2003/04/emma" version="1.0">
              <emma:interpretation id="{C7032B71-46E1-42CC-BE42-15FBEFA4C0A3}" emma:medium="tactile" emma:mode="ink">
                <msink:context xmlns:msink="http://schemas.microsoft.com/ink/2010/main" type="inkWord" rotatedBoundingBox="16878,2266 18060,2211 18133,3821 16952,387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3 143 263 0,'0'0'44'0,"0"0"-43"15,0 0 17-15,0 0 36 16,0 0-45-16,0 0-9 16,0 0-20-16,-33-25 20 15,33 25 0-15,0 0 0 16,54 0 0-16,48-7 10 15,47-7-2-15,32-3-7 16,30-4-1-16,-1-5-1 16,-14 8-23-16,-148 11-80 0,-34-2-133 15</inkml:trace>
          <inkml:trace contextRef="#ctx0" brushRef="#br0" timeOffset="-331.0156">580-475 84 0,'0'0'158'0,"0"0"-116"31,0 0-25-31,0 0 12 0,0 0 9 0,0 0-38 16,0 0-19-16,-29 88 19 15,-18 10 41-15,-8 14-27 16,-18 10-8-16,12 10-4 16,-8-5-1-16,-4-11 0 15,4-13-1-15,22-33 4 16,7-27-3-16,18-16-1 16,4-21 0-16,18-6 9 15,0 0 6-15,0-17 16 16,0-57-31-16,0-33-46 15,47-14 46-15,8-13 3 16,17 3-1-16,5 11 0 16,-23 4 0-16,19 14 1 15,-19 17 7-15,1 18-5 16,-8 26-5-16,-7 16 0 0,-11 10-2 16,-4 15 0-16,-3 0-9 15,25 0-5-15,-7 35-16 16,-18 41 21-16,25 29-1 15,0 35 12-15,0 22 30 16,1 12-24-16,-1-2-1 16,-7-12-4-16,-18-15 1 15,3-18-1-15,-18-21-2 16,0-25 0-16,1-28 0 16,-8-21-13-16,0-15-19 15,0-12-35-15,0-5-79 16</inkml:trace>
        </inkml:traceGroup>
        <inkml:traceGroup>
          <inkml:annotationXML>
            <emma:emma xmlns:emma="http://www.w3.org/2003/04/emma" version="1.0">
              <emma:interpretation id="{5EF80AE9-EEFC-4D31-98B6-8AA364A54D2B}" emma:medium="tactile" emma:mode="ink">
                <msink:context xmlns:msink="http://schemas.microsoft.com/ink/2010/main" type="inkWord" rotatedBoundingBox="19159,2375 23533,2175 23586,3328 19212,352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901.1495">4846 63 248 0,'0'0'82'16,"0"0"-24"-16,0 0-6 16,0 0 14-16,0 0-30 15,0 0-36-15,-47-99-26 0,94 99 26 16,26 0 4-16,-4 0 0 15,18 0-3-15,15 0-1 16,14 0-4-16,25 0-11 16,23-24-11-16,-8-11-6 15,40-7-15-15,-7-8-14 16,-26-7-24-16,-116 36-37 16,-21-1-11-16</inkml:trace>
          <inkml:trace contextRef="#ctx0" brushRef="#br0" timeOffset="1682.2151">5326-244 367 0,'0'0'123'0,"0"0"-109"15,0 0 16-15,0 0 51 16,0 0-42-16,0 0-39 15,0 0-29-15,61 49 29 16,-101 29 3-16,11 7-3 16,4 10 0-16,10 7-1 0,-17-4 1 15,32 0-13-15,-15-15-35 16,8-24 9-16,0-17-32 16,-12-21 11-16,12-14-29 15,7-7-84-15,-14 0 41 16</inkml:trace>
          <inkml:trace contextRef="#ctx0" brushRef="#br0" timeOffset="2132.222">6585-541 36 0,'0'0'212'15,"0"0"-126"-15,0 0-23 16,0 0-23-16,0 0-20 0,0 0-13 16,-283-27-4-16,221 70-2 15,8 9 0-15,-8 12 0 16,8 7 0-16,-12 2 4 16,30 5-5-16,3-5-1 15,19 2 0-15,14-13 1 16,0-5-9-16,0-11 5 15,0-11-7-15,29-11 5 16,51-16-9-16,21-8-14 16,16 0 9-1,-63-20-9-15,-7-10-123 0</inkml:trace>
          <inkml:trace contextRef="#ctx0" brushRef="#br0" timeOffset="842.9285">2251 218 190 0,'0'0'101'0,"0"0"-53"16,0 0 17-16,0 0-5 15,0 0-29-15,0 0-31 16,-18-92-12-16,43 92 12 15,44 0 1-15,25 0 19 16,8 0-15-16,7 0 1 0,40 0-6 16,7-8-18-16,-7-20 2 15,25-3-7-15,-43-8-17 16,3 0-14-16,-32-2-52 16,-22-6-16-16,-51 1 31 15,-4 8 77-15,-25 4 14 16,0 11 93-16,0 13 8 15,0 6 10-15,0 4-48 16,-18 0-8-16,18 0-27 16,0 0-23-16,-7 7-5 0,-15 43 0 15,-11 28 3 1,-7 5 5-16,26 17-4 0,-19 2-3 16,11 1-1-16,-10-3 1 15,17-7 2-15,-18-21-1 16,26-18-4-16,-7-22-21 15,-1-18-18-15,-10-14-25 16,10 0-28-16,-10-7-126 16</inkml:trace>
          <inkml:trace contextRef="#ctx0" brushRef="#br0" timeOffset="416.2223">2806-287 260 0,'0'0'73'16,"0"0"-73"-16,0 0-9 15,0 0 2-15,0 0-15 0,0 0 22 16,0 0 2-16,29 165 15 16,-29-65-1-16,0 12-12 15,-7 12-1-15,-40-1-1 16,18-11-2-16,-18-12-32 16,-19-23-30-16,12-22-9 15,47-55-38-15,-15 0 44 16</inkml:trace>
          <inkml:trace contextRef="#ctx0" brushRef="#br0" timeOffset="1432.18">3329-287 221 0,'0'0'116'0,"0"0"-49"15,0 0-6-15,0 0 5 0,0 0-24 16,0 0-29-16,0-38-8 16,0 38 5-16,0-3 10 15,0-1 0-15,0-2-7 16,0-6 2-16,0 2-15 16,0-7 1-16,0-7-1 15,7-2-3-15,48-2-10 16,25 8 3-16,-11-3 0 15,18 13-4-15,-7 3 0 16,-19 7-3 0,-14 0 7-16,-25 0-18 0,4 0-31 15,-26 40-16-15,0 19 60 0,0 11 15 16,-73 14 10-16,4-2-3 16,-11-5-1-16,4 1-2 15,3-13-2-15,19-8 5 16,32-14-6-16,-3-18-1 15,25-15 0-15,0-2-4 16,0-6-11-16,0 3 14 16,40-2 1-1,40-1 6-15,3-2 20 0,37 0-15 16,-19 0-6-16,-6 0-1 16,-19 0-3-16,11 0-1 15,-25 0 2-15,-15 0-2 16,-14 9 0-1,-19 1-4-15,-14 14-20 0,0 9 17 16,0 16-7-16,-7 14 14 16,-55 1 14-16,-10-15-14 15,17-11-7-15,8-13 7 16,7-8 5-16,33-4-3 16,7-13 3-16,0 0 1 15,0 0-6-15,7-6-28 16,87-28-43-16,-54 6-106 0</inkml:trace>
        </inkml:traceGroup>
        <inkml:traceGroup>
          <inkml:annotationXML>
            <emma:emma xmlns:emma="http://www.w3.org/2003/04/emma" version="1.0">
              <emma:interpretation id="{9BC3AFB4-16B8-4B38-9B7B-C5F2922C6EE7}" emma:medium="tactile" emma:mode="ink">
                <msink:context xmlns:msink="http://schemas.microsoft.com/ink/2010/main" type="inkWord" rotatedBoundingBox="24431,1859 27516,1717 27580,3118 24495,3259">
                  <msink:destinationLink direction="with" ref="{DB05B465-81D2-4247-9D97-EEC78DA56261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520.5181">7507-338 121 0,'47'249'61'0,"-47"-249"-23"16,0 0-7-16,0 0 4 0,0 0-22 16,0 0 37-1,189 19-10-15,-47-19-40 0,21-12-11 16,-101-6-70-16,10 1-180 16</inkml:trace>
          <inkml:trace contextRef="#ctx0" brushRef="#br0" timeOffset="2363.8842">7507-338 389 0,'0'0'46'15,"0"0"-46"-15,0 0 0 16,0 0 22-16,0 0-21 15,0 0 4-15,149-5-5 0,-55-2 6 0,1 0-6 16,-26-3-8-16,3 7-37 16,-72 3-91-16,0 0-121 15</inkml:trace>
          <inkml:trace contextRef="#ctx0" brushRef="#br0" timeOffset="3127.5437">8665-703 135 0,'0'0'132'16,"-101"-217"-50"-16,101 168-6 15,0 21-7-15,0 14-20 16,47 10-49-16,47 1-1 16,15 3-4-16,40 0 4 15,7 17-1-15,33 28 2 16,-1 9-5-16,-10 5 5 15,18 3 1-15,-7 6 4 16,-33 6-2-16,0 2-3 16,-54 4-2-16,-15 4 0 15,-47 4 0-15,-40 3-6 16,0 2 3-16,-80 5-4 0,-69-3-16 16,-21-7 9-16,-19-14 5 15,-7-21 8-15,33-18 3 16,21-11 2-16,33-13-1 15,29-6 2-15,44-5-2 16,18 0 0-16,18 0-1 16,0 0-30-1,0-7-136-15,0-16-62 0</inkml:trace>
          <inkml:trace contextRef="#ctx0" brushRef="#br0" timeOffset="2780.4223">9449-663 412 0,'0'0'77'0,"0"0"-77"31,0 0 0-31,0 0 5 0,0 0-5 16,0 0-1-1,-32 169-9-15,32-91 10 0,0 0 6 16,0 2-1-16,-8 8-4 0,-6-10 1 16,-12-5-1-16,19-16-1 15,-15-18-26-15,-3-10-24 0,10-24 9 32,-24-5-35-32,17-5-9 15</inkml:trace>
        </inkml:traceGroup>
      </inkml:traceGroup>
    </inkml:traceGroup>
    <inkml:traceGroup>
      <inkml:annotationXML>
        <emma:emma xmlns:emma="http://www.w3.org/2003/04/emma" version="1.0">
          <emma:interpretation id="{BFAA2DD2-9667-401D-8543-588F789CE7DD}" emma:medium="tactile" emma:mode="ink">
            <msink:context xmlns:msink="http://schemas.microsoft.com/ink/2010/main" type="paragraph" rotatedBoundingBox="20614,3733 33675,0 34389,2495 21327,62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E359D11-B27F-456D-97B9-293456B42C0F}" emma:medium="tactile" emma:mode="ink">
              <msink:context xmlns:msink="http://schemas.microsoft.com/ink/2010/main" type="line" rotatedBoundingBox="20614,3733 33675,0 34389,2495 21327,6229"/>
            </emma:interpretation>
          </emma:emma>
        </inkml:annotationXML>
        <inkml:traceGroup>
          <inkml:annotationXML>
            <emma:emma xmlns:emma="http://www.w3.org/2003/04/emma" version="1.0">
              <emma:interpretation id="{133B20AC-B924-460B-9DDA-2BFA0D8E8360}" emma:medium="tactile" emma:mode="ink">
                <msink:context xmlns:msink="http://schemas.microsoft.com/ink/2010/main" type="inkWord" rotatedBoundingBox="20744,4189 22404,3715 22652,4581 20992,505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514.5484">3917 1700 14 0,'0'0'175'0,"0"0"-119"15,0 0-18-15,0 0 11 16,0 0-10-16,0 0-21 16,0 0-18-16,-25-172 14 15,25 129 10-15,0-4 2 16,0 13-20-16,0-1 3 16,18 14 5-16,-11 10-4 0,0 4-7 15,1 7-3 1,-8 0-4-16,0 7-24 0,7 39-21 15,-7 14 49-15,0 13 3 16,0 4 3-16,0-2-2 16,0-8-4-16,0-14 1 15,0-10-1-15,0-15-4 16,0-11-5-16,0-10-6 16,0-7 11-16,0 0 4 0,7-7 11 0,40-36 0 31,26-12-11-31,-4-2-1 15,18-7 1-15,-11 12 2 16,19 2-2-16,-16 11-2 16,-24 15 2-16,-15 7 0 15,-18 17 0-15,-15 0-6 16,11 0-28-16,-18 22-30 0,0 19 64 16,0 6 0-16,0 5 2 15,0-3-1-15,0-7 3 0,7-4-4 16,1-9 0-16,6-8-6 15,11-9-7-15,-3-12-9 0,4 0-20 16,3 0 42-16,43-40 55 31,-10-16-40-31,25-3 20 0,-3-2 15 16,10-3-45-16,-7 6 7 0,0 11 15 16,-32 8-8-1,-8 15-5-15,-25 13 0 0,-15 11-8 16,-7 0-6-16,0 0-14 31,0 21-42-31,0 27 56 0,0 11 10 0,0 7-2 16,0-3-4-16,33-8-4 15,21-8 0-15,33-16-56 16,-58-31-89-16,18 0-95 16</inkml:trace>
        </inkml:traceGroup>
        <inkml:traceGroup>
          <inkml:annotationXML>
            <emma:emma xmlns:emma="http://www.w3.org/2003/04/emma" version="1.0">
              <emma:interpretation id="{9CA06CD1-6B60-430D-B731-EE6F9E0135A2}" emma:medium="tactile" emma:mode="ink">
                <msink:context xmlns:msink="http://schemas.microsoft.com/ink/2010/main" type="inkWord" rotatedBoundingBox="24089,3533 27234,2634 27633,4031 24488,4930"/>
              </emma:interpretation>
              <emma:one-of disjunction-type="recognition" id="oneOf4">
                <emma:interpretation id="interp4" emma:lang="" emma:confidence="0">
                  <emma:literal>and</emma:literal>
                </emma:interpretation>
                <emma:interpretation id="interp5" emma:lang="" emma:confidence="0">
                  <emma:literal>n</emma:literal>
                </emma:interpretation>
                <emma:interpretation id="interp6" emma:lang="" emma:confidence="0">
                  <emma:literal>no</emma:literal>
                </emma:interpretation>
                <emma:interpretation id="interp7" emma:lang="" emma:confidence="0">
                  <emma:literal>end</emma:literal>
                </emma:interpretation>
                <emma:interpretation id="interp8" emma:lang="" emma:confidence="0">
                  <emma:literal>md</emma:literal>
                </emma:interpretation>
              </emma:one-of>
            </emma:emma>
          </inkml:annotationXML>
          <inkml:trace contextRef="#ctx0" brushRef="#br0" timeOffset="7354.2277">8055 1453 81 0,'0'0'148'0,"0"0"-110"16,0 0 15-16,0 0 15 16,0 0 6-16,0 0-42 15,0 0-4-15,-69-126 5 16,69 87-16-16,0 0 14 15,0 0-27-15,0 9 0 16,0 1-3-16,0 8 4 16,0 10 1-16,-7 4-1 15,7 7-5-15,-18 0-3 16,18 0-15-16,-7 0-34 16,-1 28 17-16,1 17 23 0,-18 17 12 31,10 0-3-31,-7-2 2 0,-10-4-2 15,-1-10-4-15,26-15 5 16,0-9-5-16,7-11-10 0,0-11 1 16,0 0 5-1,0 0-10-15,32-22 21 0,45-23 35 32,24-11-26-32,8-6 1 0,18 7 10 0,-18 2-13 15,-7 11-6-15,-15 6 5 16,-18 16 5-16,-22 9-11 15,-7 8-2-15,-26 3 1 16,-6 0-9-16,17 7-18 16,-25 31 27-16,7 9 1 15,-7 4 5-15,8 3 0 16,-1-8-2-16,33-4-3 16,0-14-3-16,0-11 0 15,7-9-2-15,-18-8-20 0,25 0 2 16,19 0 23-1,3-35 38-15,4-15-12 16,-4-6-15-16,19 0 7 0,-16 2-3 31,-10 1-10-31,4 12-3 0,-37 10 2 16,4 13 1-16,-7 6-4 0,-26 12-1 16,-7 0-1-16,0 0-9 15,0 0-31-15,0 33 6 16,0 12 35-16,0 5 9 15,15-1-2-15,10-3-4 16,4-6-1-16,18-15-2 16,1-6-5-16,-1-8-11 15,7-11-17-15,-7 0 33 16,8-11 16-16,25-33 22 16,-11-19-13-16,3 1 5 15,-10-5-17-15,-8 0-8 16,-6 5-3-16,-8 5 4 15,-19 7-6-15,-21 10 4 16,0 15-3-16,0 9 4 16,0 12 13-16,0 4-18 0,0 0-16 15,0 0 14-15,-47 35-3 16,-15 12 4-16,-25 6-1 16,33-8-8-16,-15-7-6 15,-11-6 8-15,26-12-7 16,-34-15-8-16,27-5 3 0,-15-5 0 15,-19-49-14 1,1-22 3-16,-15-7 31 0,-18-10 24 16,18 6-3-16,-40 2-16 15,0 15 5-15,-7 14-2 16,-7 22-3-16,-11 13 1 16,10 21-2-16,-6 0-2 15,-5 26 5-15,19 56 2 16,7 27 1-16,8 20-2 15,39 13-3-15,40 2-5 16,23-4 0-16,39-5-1 16,0-8 2-16,0-21-4 15,0-14 3-15,79-26-5 16,23-16 4-16,21-23-1 16,44-15 2-16,37-12 18 0,21-4 11 15,33-49-19-15,25-24-1 16,7-19 0-16,-10-13-5 15,-4-12-1-15,-51-7 5 16,-29-7-3-16,-55 0 4 16,-46 6 3-16,-41 6-7 15,-47 14 2-15,-7 17-5 16,-7 18 4-16,-80 20-6 16,-29 23 2-16,-26 21 7 15,-21 10-9-15,-19 19-2 16,4 55-10-1,4 19-6-15,33 17-5 0,32 10-28 16,40 3-38-16,69-81-39 16,0-11-204-16</inkml:trace>
        </inkml:traceGroup>
        <inkml:traceGroup>
          <inkml:annotationXML>
            <emma:emma xmlns:emma="http://www.w3.org/2003/04/emma" version="1.0">
              <emma:interpretation id="{1BE431F9-A2FA-4DBF-B0F8-0297FB78BC08}" emma:medium="tactile" emma:mode="ink">
                <msink:context xmlns:msink="http://schemas.microsoft.com/ink/2010/main" type="inkWord" rotatedBoundingBox="27563,1746 33675,0 34389,2495 28277,4243">
                  <msink:destinationLink direction="with" ref="{FBB545DC-1AD0-4025-B178-44E76D3A91E7}"/>
                  <msink:destinationLink direction="with" ref="{DB05B465-81D2-4247-9D97-EEC78DA56261}"/>
                </msink:context>
              </emma:interpretation>
              <emma:one-of disjunction-type="recognition" id="oneOf5">
                <emma:interpretation id="interp9" emma:lang="" emma:confidence="1">
                  <emma:literal>u</emma:literal>
                </emma:interpretation>
                <emma:interpretation id="interp10" emma:lang="" emma:confidence="0">
                  <emma:literal>n</emma:literal>
                </emma:interpretation>
                <emma:interpretation id="interp11" emma:lang="" emma:confidence="0">
                  <emma:literal>4</emma:literal>
                </emma:interpretation>
                <emma:interpretation id="interp12" emma:lang="" emma:confidence="0">
                  <emma:literal>1</emma:literal>
                </emma:interpretation>
                <emma:interpretation id="interp13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11640.0878">15152-913 160 0,'0'0'275'0,"0"0"-256"15,0 0-19-15,0 0-1 16,0 0 0-16,0 0 2 16,73-35 4-16,-19 35 5 15,8 2-1-15,-8-2 4 0,33 0 0 16,-18 0-2-16,19 0-6 16,-9-15-5-16,-2-18-8 15,3-2-7-15,-19 0 7 16,-6-7 8-16,-15 3 2 15,-26 0 3-15,-14 12 14 32,0 8-16-32,0 16 46 0,0 3-29 0,0 0-20 15,0 0 0-15,0 0 3 16,0 0-3-16,-40 37-4 16,11 17 4-16,-11 9 1 15,0 8 1-15,33-9-2 16,-7 0 0-16,14-14-2 15,0-8-7-15,0-12 4 16,0-8-1-16,29-6-12 0,58-14-32 16,0 0 22-1,14 0 16-15,-61-7-28 0,-18-17-134 16</inkml:trace>
          <inkml:trace contextRef="#ctx0" brushRef="#br0" timeOffset="9287.9223">12179-1365 166 0,'0'0'49'0,"0"0"-42"0,0 0 20 15,0 0 46-15,149-193 2 16,-142 183-40-16,19 6-17 31,-19 4-3-31,-7 0-4 0,0 0-11 0,0 0-11 16,0 35-27-16,0 37 29 15,0 21 9-15,0 18 9 16,0 1 2-16,0 1-3 16,-7-8-3-16,-26-10-5 15,-7-10 1-15,18-14 0 16,-18-19-1-16,19-17 0 16,-5-13 1-16,26-14 0 15,0-8 1-15,0 0 3 16,0 0 4-16,0 0-9 0,47-26 3 15,40-15 27-15,22-13-22 16,7-6-5-16,19 0-3 16,6 1 0-16,-24 9-14 15,-16 7 6-15,1 19-22 16,-55 13-1-16,-14 11-55 16,-33 0-59-16,0 0-31 0</inkml:trace>
          <inkml:trace contextRef="#ctx0" brushRef="#br0" timeOffset="9825.4224">12978-498 212 0,'0'0'130'0,"0"0"-96"16,0 0 5-16,0 0 26 16,0 0-39-16,0 0-17 0,40-70-4 15,14 52 6-15,1-3-1 16,-1-6-7-16,33-5-3 16,7-5-5-16,1-1-18 15,7-4-21-15,-1-4-47 16,-79 32-45-16,11-3-46 15</inkml:trace>
          <inkml:trace contextRef="#ctx0" brushRef="#br0" timeOffset="9593.1523">13308-768 360 0,'0'0'89'16,"0"0"-71"-16,0 0 32 16,0 0 18-16,0 0-51 15,0 0-17-15,47-53-23 16,-47 58-8-16,0 36 28 16,0 21 3-16,-25 12 2 15,3 9-2-15,-3 0-6 0,3-6-14 16,-4-2-5-16,26-16-71 15,-14-9 59-15,7-22-31 16,-1-7-83-16,-10-21 18 16</inkml:trace>
          <inkml:trace contextRef="#ctx0" brushRef="#br0" timeOffset="10848.3052">14121-1036 186 0,'0'0'115'0,"0"0"-91"16,0 0-10-16,0 0-12 16,0 0 34-16,0 0 43 15,0 186-34-15,-7-111-32 16,7-3-6-16,-18-3-3 15,18-6-4-15,-7-7 0 16,-8-16 0-16,8-13 0 16,-19-13 0-16,26-10 2 15,0-4 0-15,0 0 7 0,0 0 12 16,-7-48-21-16,0-25-37 16,0-6 32-16,-1-7 5 15,-10-2 13-15,11 3-10 16,7 5 0-1,0 10 6-15,0 6 5 0,0 11-8 16,0 13 1-16,0 16 11 16,0 7-9-16,7 10-8 15,19 4 1-15,-19 3-2 16,0 0-1-16,18 0-1 16,-3 0 0-16,-14 0-11 15,24 27-10-15,-17 19-1 16,10 15 23-16,-25 8 2 15,0 6 7-15,0-5-7 16,0-3-1-16,-47-10-15 16,-33-8 1-16,11-11-2 15,-11-13 5-15,33-11 11 16,0-6 1-16,40-6 3 16,-1-2 5-16,8 0 1 0,0 0-1 15,0 0-9-15,8-12 1 16,24-7-1-16,-3 5 6 15,11 0 11-15,0 4-1 16,7 2-6-16,1-2 2 16,-1 8-6-16,7 2-6 15,8 0 0-15,-8 0-1 16,-6 0-5-16,-1 10-9 16,-15 17-24-16,-17 5 31 15,-8-1 5-15,-7 1 3 0,0-4 3 16,0-11-3-1,-7-4-14-15,-40-7 7 0,-15-6 7 16,-11 0-11 0,12-21-16-16,14-33 2 0,-1-12-11 15,34-12 34-15,14-10-14 16,0-11 16-16,0-17-2 16,62-14 2-16,25-11 0 15,7 12 7-15,-18 15-7 16,19 34 10-16,-16 26 34 15,-17 23-7-15,-7 13-20 16,-23 11-3-16,-17 3 12 16,-15 4-15-16,0 0-11 15,0 7-12-15,0 40 8 16,7 16 4-16,0 14 1 16,12 8 10-16,-19-1-7 15,0-7-2-15,0-2 6 16,0-17-8-16,0-6 0 0,0-21-1 0,0-11 1 15,0-9 0-15,0-8 1 16,0-3-1-16,0 0 3 0,0 0 1 16,0 0 5-16,0 0 0 15,14 0-9-15,19-3-6 16,3-25 6-16,37-6 7 16,-12-10-7-16,34-2 0 15,-1 1-2-15,8 2-30 16,7 9-12-16,-15 11 7 15,-25 10-31-15,-62 13-66 16,-7 0-76-16</inkml:trace>
          <inkml:trace contextRef="#ctx0" brushRef="#br0" timeOffset="11204.6626">15366-980 339 0,'0'0'74'0,"0"0"-54"0,0 0 58 16,0 0 3-16,0 0-48 16,0 0-33-16,0 0-13 15,62-69-10-15,-62 103 6 16,0 23 8-16,0 9 9 16,0 10 3-16,0-1-3 15,0 0-36-15,-25-5-19 16,17-12-20-16,-6-14-7 15,7-44-59-15,-19 0-24 0</inkml:trace>
          <inkml:trace contextRef="#ctx0" brushRef="#br0" timeOffset="12079.648">16125-1839 200 0,'0'0'63'0,"0"0"-41"15,0 0 54-15,0 0 3 0,0 0-35 16,0 0-16-16,0 0-3 16,0-39-6-16,0 39-18 15,0 0-1-15,7 0-9 16,8 18-3-16,-8 27-18 16,18 15 22-16,-10 8 8 15,-15 1 0-15,0-1-4 0,0-5-2 16,0-3 6-1,0-13 1-15,0-6 2 0,0-17-1 16,0-8-1-16,0-6 0 16,0-10 1-16,0 0 3 15,0 0 4-15,0 0 11 16,0 0 21-16,54-40-11 16,41-11-28-16,14-18-2 15,40-9-9-15,-1 9-33 16,1 2-18-16,-22 22-31 15,-112 40-65-15,-15 5-91 16</inkml:trace>
          <inkml:trace contextRef="#ctx0" brushRef="#br0" timeOffset="8554.8326">11577-708 47 0,'0'0'286'0,"0"0"-286"15,0 0-131-15,0 0 131 0,0 0 94 16,-69 190-58-16,-19-106-23 16,-6 0-7-16,-8-6-6 15,33-8 3-15,-10-5-2 16,17-10 2-16,15-12-2 16,7-16-1-16,32-12 1 15,8-15 0-15,0 0 2 16,0 0 12-16,0-35 7 15,0-33-22-15,55-19-8 16,18-13 8-16,3-9 11 16,4 0-9-16,-4 1-1 15,18 5 16-15,-14 13-4 16,-11 4 8-16,-14 20 0 16,-1 13-6-16,-14 25-7 15,-15 13 10-15,-17 12-5 16,-1 3-13-16,-7 0-6 0,14 21-24 15,-6 38 14-15,17 29 16 16,-10 20 16-16,-8 17-11 16,18-7 2-16,-3 0-6 15,11-9 3-15,-19-13-3 16,19-8-1-16,-26-16-3 16,0-9-33-16,1-23-16 15,-8-15-21-15,0-25-54 16,0 0-49-16</inkml:trace>
          <inkml:trace contextRef="#ctx0" brushRef="#br0" timeOffset="12933.3387">11907 897 311 0,'0'0'82'0,"0"0"-73"0,0 0 50 15,0 0 28 1,0 0-39-16,0 0-46 0,-229 24-2 15,229-24-19-15,0 0 3 16,80 0 16-16,36 0 11 16,66 0-9-16,43-27-2 15,65-15-12-15,22-8 0 16,40-10-7-16,-7-1-4 16,0-6-3-16,-40 5 24 15,-62 16-3-15,-79 14-1 16,-164 32-86-16,0 0-118 15</inkml:trace>
          <inkml:trace contextRef="#ctx0" brushRef="#br0" timeOffset="8805.2896">11446-406 295 0,'0'0'19'0,"0"0"-18"15,0 0 25-15,0 0 38 16,0 0-31-16,0 0-30 16,-40-17 2-16,40 13 17 15,0 1 2-15,0-8-12 16,22-8 1-16,50-4-13 16,5-12 0-16,24-8-35 15,-54 23-35-15,-14 1-138 16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2T00:13:30.568"/>
    </inkml:context>
    <inkml:brush xml:id="br0">
      <inkml:brushProperty name="width" value="0.15875" units="cm"/>
      <inkml:brushProperty name="height" value="0.15875" units="cm"/>
      <inkml:brushProperty name="fitToCurve" value="1"/>
    </inkml:brush>
  </inkml:definitions>
  <inkml:traceGroup>
    <inkml:annotationXML>
      <emma:emma xmlns:emma="http://www.w3.org/2003/04/emma" version="1.0">
        <emma:interpretation id="{FBB545DC-1AD0-4025-B178-44E76D3A91E7}" emma:medium="tactile" emma:mode="ink">
          <msink:context xmlns:msink="http://schemas.microsoft.com/ink/2010/main" type="inkDrawing" rotatedBoundingBox="28161,4267 32176,3902 32178,3928 28163,4293" semanticType="underline" shapeName="Other">
            <msink:sourceLink direction="with" ref="{1BE431F9-A2FA-4DBF-B0F8-0297FB78BC08}"/>
          </msink:context>
        </emma:interpretation>
      </emma:emma>
    </inkml:annotationXML>
    <inkml:trace contextRef="#ctx0" brushRef="#br0">0 372 215 0,'0'0'204'0,"0"0"-204"0,588-47 0 15,-316 9 12-15,33-2 44 16,73 5-33-16,3 3-11 16,18-2-10-16,0-2 1 15,-7 6-2-15,-32-3-1 0,-55 8-3 16,-69 12-45-16,-236 8-51 15,0 5-100-15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2T00:13:31.676"/>
    </inkml:context>
    <inkml:brush xml:id="br0">
      <inkml:brushProperty name="width" value="0.15875" units="cm"/>
      <inkml:brushProperty name="height" value="0.15875" units="cm"/>
      <inkml:brushProperty name="fitToCurve" value="1"/>
    </inkml:brush>
  </inkml:definitions>
  <inkml:traceGroup>
    <inkml:annotationXML>
      <emma:emma xmlns:emma="http://www.w3.org/2003/04/emma" version="1.0">
        <emma:interpretation id="{DB05B465-81D2-4247-9D97-EEC78DA56261}" emma:medium="tactile" emma:mode="ink">
          <msink:context xmlns:msink="http://schemas.microsoft.com/ink/2010/main" type="inkDrawing" rotatedBoundingBox="25170,975 36450,353 36602,3100 25322,3722" hotPoints="36553,1835 30585,3516 24466,2515 30434,834" semanticType="enclosure" shapeName="Ellipse">
            <msink:sourceLink direction="with" ref="{9BC3AFB4-16B8-4B38-9B7B-C5F2922C6EE7}"/>
            <msink:sourceLink direction="with" ref="{1BE431F9-A2FA-4DBF-B0F8-0297FB78BC08}"/>
          </msink:context>
        </emma:interpretation>
      </emma:emma>
    </inkml:annotationXML>
    <inkml:trace contextRef="#ctx0" brushRef="#br0">5754 510 216 0,'0'0'11'0,"-649"-231"3"16,278 167-11-16,-2 18 20 15,-20 24 51-15,20 14-21 16,-5 8-35-16,4 5-14 16,-11 45-4-16,1 13 0 15,31 10 0-15,27 16-2 16,21 14 1-16,22 15 1 15,58 17-2-15,29 19-3 0,40 15 2 16,28 3 2-16,74-3-3 16,7-7 2-16,47-10-1 15,0-8-3-15,7-6 3 16,87-3-6-16,63-10-4 16,17 3 11-16,44-16 4 15,39-17 4-15,41-17-6 16,40-22 3-16,54-17-3 15,36-19 18-15,26-13-5 16,39-7 8-16,41 0-12 0,29-17 3 16,14-25-12-1,51-8 0-15,-11-13-2 0,18-15-7 16,-10-17 8-16,-16-14-13 16,-20-12 2-16,-56-11 4 15,-57 8 8-15,-44-2 0 16,-58-1 0-16,-69 1 2 15,-55-12 1-15,-101 2 21 16,-87-6 28-16,-62 1 5 16,-22 0-56-16,-160 4 31 31,-36 0-26-31,-79 6 19 0,-15 4-8 16,-41 16-4-16,-39 8-13 0,-61 18-3 15,-81 25-34-15,-43 21-70 16,341 39-36-16,-7 0-87 15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0:20.8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17545 6422 32 0,'0'0'30'16,"0"0"12"-16,0 0 3 16,0 0-7-16,0 0-2 0,0 0-12 15,0 0-9-15,0 0 3 16,0 0-6-16,0 0 3 15,0 0-7-15,0 0 7 16,13 0 1-16,60 0 10 31,20 0-8-31,13 0-5 0,17 0-9 0,6 0 0 16,-10 0-4-16,4 0 1 31,6 0-1-31,7-1 0 16,6 1 1-16,7-3-1 0,17-2 1 0,-4-4-1 15,11 2 1-15,-8 5 0 0,-22-2-1 16,-14 4 0-16,-16 0 0 16,-7 0 0-16,16 0 0 15,21-3 0-15,16 0 2 16,10-10-1-16,3 7 0 16,-23-1-1-16,-26 7 0 15,-37 0-1-15,-23 0-2 16,3 0 1-16,-10 0 1 15,7 10 1-15,30 0 1 16,16-7 3-16,4-3-4 16,3 0 2-16,-10 0 1 15,-13 0-3-15,-21 0 1 32,-15 0-1-32,-21 0-1 0,-3 0-2 15,10 6 3-15,30-3 0 16,7-3 0-16,-4 0 2 0,33 0 1 15,-3 0-2-15,-13 0 3 0,0 0 7 16,-20 0-9 0,-24 0-2-16,1 0 0 0,-7 0 0 15,7 0 0-15,19 0 1 16,11 0 0-16,13 0 0 16,-1 0 2-16,1 0-3 15,-13-3 0-15,-17 3 0 16,-14 0-1-16,-6-3-1 15,7 3 2-15,-7-3 0 16,23 3 3-16,-3 0 1 16,24-3 1-16,-1 0-2 15,-17 3-2-15,4-4-1 16,-30 4-1-16,-30 0-1 16,-6 0 1-16,-7 0 1 0,0 0 0 15,0 0 0-15,0-3 1 16,0 3 4-16,17 0 16 15,-17 0 4-15,0 0-5 16,0 0-4-16,0 0 1 16,0 0 3-16,0 0-13 31,0 0-6-31,0-6-1 0,0-1-21 0,0-8-167 16</inkml:trace>
  <inkml:trace contextRef="#ctx0" brushRef="#br0" timeOffset="19633.6969">18002 7857 8 0,'0'0'14'16,"0"0"15"-16,7 0-6 16,-7 0-14-16,0 0-3 15,0 0 11-15,0 0-15 16,0 0-2-16,0 0-4 15,0 0 4-15,0 0 2 16,0 0 3-16,0 0-1 0,0 0-4 16,0 0 0-16,0 0-1 15,0 0 1-15,0 0 2 16,0 0 3-16,0 0 0 16,0 0 7-16,0 0 3 15,0 0-2-15,0 0-3 16,0 0-2-16,0 0 4 0,0 0-2 15,0 0-4-15,0 0-6 16,0 0 2-16,0 0-2 16,0 0 9-16,0 0-3 15,0 0-1-15,0 0-4 16,0 0 6-16,0 0 11 16,0 0 7-16,0 0-5 15,0 0-3-15,-7 0-12 16,1 0-5-16,6 0 3 15,0 0 9-15,0 0 13 16,0 0-5-16,0 0-7 16,0 0-8-16,0 0-5 0,0 0 0 15,0 0 0-15,0 0 0 16,0 0-1-16,0 0-2 16,0 0 0-16,0 0 3 15,0 0 0-15,43 0 1 31,26 0 2-31,34 0 4 16,-3 0-6-16,6 0 1 0,-7 0-2 0,-6 0 0 16,-14 0 0-16,1 0 0 15,-17 0 0-15,-7 0 1 16,17 0-1-16,-10 0 1 16,-4 0 0-16,-2 0-1 15,6 0 0-15,3-4 1 16,-10 4-1-16,1-2 0 15,-1 2 0 1,10-5 0-16,-3 2 0 0,10-3 0 0,-3-1 0 16,-4 4 0-16,-10 3 0 15,-6 0-1-15,-7 0 1 16,7 0-1-16,-7 0 1 16,6 0-1-16,8 0 1 0,9 0 1 15,20 0 0-15,-10 0-1 16,10-6 0-16,-13 3 0 31,-16 3-1-31,-14 0-1 0,-7 0-6 16,-9 0 2-16,2 0 2 15,-9 0 1-15,10 0-1 16,7 0 2-16,-11 0 2 16,17 0 0-16,17 0 0 15,-4 0 0-15,0 0-1 16,1 0 1-16,9 0 0 15,-10 0 0-15,7 0-2 16,4 0 0-16,-11-4 0 0,-6 1 1 16,-1 1 0-16,-12 2 0 15,-1-4 0-15,14 4 1 16,-7 0 1-16,13-3-1 16,1-3 0-16,22 3 0 15,7-4-1-15,0-2 1 16,0 2 1-16,7 0-1 15,-17-3 1-15,11 7-1 16,-21-4 0-16,-17 2 0 16,-5 5-1-16,-11 0 0 15,-10 0 0-15,-3 0-3 0,16 0 3 16,-6 0 0 0,13 0 1-16,7 0 2 0,13 0 0 15,10 0-1-15,-4 0 0 16,17 0-1-16,-29-4 0 15,-14 4 0-15,-7 0-1 16,-13 0 0-16,-9 0-2 16,5 0 2-1,-2 0 0-15,3 0 1 0,10 0 1 16,13 0 0-16,6 0 0 16,1 0 1-16,-7 0-2 15,-23 0 0-15,3 0 0 16,-23 0 0-16,0 0 0 15,0 0-5-15,0 0-8 16,0 0 13-16,0 0 10 16,-6 0-2-16,-11 0-5 15,-3 0 0-15,-10 0 0 16,-13 4 4-16,-26 5-7 16,26-6-10-16,-7 4-106 15</inkml:trace>
  <inkml:trace contextRef="#ctx0" brushRef="#br0" timeOffset="25367.3143">4217 10600 13 0,'10'0'28'0,"-10"0"43"0,0 0 55 16,0 0-47-16,0 0-38 15,0 0-10-15,0 0 4 16,0 0-15-16,0 0-5 15,0 0 0-15,0 0 8 16,0 0 8-16,0 0 4 16,0 0 1-16,0 0 3 15,0 0-1-15,0 0-13 16,7 0-7-16,-7 0-3 16,0 0-4-16,0 0-4 15,0 0 2-15,0 0 1 16,0 0-10-16,0 0 0 0,0 0-8 15,0 0-7-15,0 17-5 16,0 15 5-16,0 17 15 16,0 4 1-16,0 12-1 15,-7 8 5-15,-16-2-4 16,3-3 1-16,-3-1 3 16,3-5-4-16,-10-5-2 0,11-9 2 15,2-5 1-15,4-15 1 16,6-9 1-16,7-9-3 15,0-7 1-15,0-3 2 16,0 0 13-16,0 0 2 16,0 0-8-16,0 0-11 15,0-19-16 1,0 0-98-16,0-7-438 0</inkml:trace>
  <inkml:trace contextRef="#ctx0" brushRef="#br0" timeOffset="26774.3468">4154 10588 113 0,'0'0'0'0,"0"0"-3"16,0 0 3-16,0 0 0 0,0 0 26 15,0 0 71-15,0 0-13 16,-13 6-21-16,13-6-16 16,0 0-7-16,0 0 5 15,0 0-15-15,0 0-20 16,0 0-4-16,0 0 10 16,0 0 20-16,0 0-8 15,0 0-10-15,0 0-14 16,27 0-4-16,52 0 0 15,44 0 2-15,39 0 2 16,30 0-3-16,17-4 2 16,13-10-2-16,0 0 0 15,-10 1 1-15,3-3 8 0,20-3 6 16,17-1-1-16,20-3-5 16,26 1-1-16,-13 3 6 15,10 3-12-15,-17 2 0 16,-6 5 1-16,6 0-1 15,-23 2 0-15,10 4-2 16,-30-3-1-16,-19 6 1 16,-11-7-1-16,-9 7 0 15,2-2 0-15,-5-5 1 16,-1 1 1-16,3-4 0 16,-16 4-2-1,-17-2 1-15,-32 6 0 16,-31-5-1-16,-13 0 1 15,-6 1-1-15,6 0 4 16,13 0-2-16,14-1-1 16,9 1 0-16,-9 0-1 15,3 0 0-15,-10 6 0 16,-13 0 0-16,-7 0-1 0,0 0 0 16,-23 0-1-16,10 0 2 15,-17 0 0-15,-13 0 0 16,-13 0 1-16,-10 0 0 15,3 0-1-15,-10 0 1 0,1 0 0 16,2 0 0 0,-9 0 0-16,-7 0 1 0,0 0-2 15,0 0 1-15,0 0-1 16,0 0 0-16,0 0-1 16,0 0-2-16,6 0 3 15,-6 0 0-15,7 0 0 16,-7 0 0-16,0 0 1 15,0 0 1-15,0 0-1 16,0 0-1-16,0 0 0 0,0 0-4 16,0 0 0-1,0 0-2-15,0 0-6 0,0 15-2 16,0 13 14-16,0 12 0 16,0 5 5-16,7 5-1 15,-1 9-4-15,-6 8 2 16,0 1 0-1,0-2-1-15,0-1 2 0,-13-4 2 16,0-2-2-16,6-5-2 16,7 0 2-16,0-2-3 15,0-1 0-15,0-3 2 16,0 0-1-16,0-5 1 16,0-6 1-16,0-3 0 15,0-9-3-15,0-6 0 16,0-3 0-16,13-10 0 15,-6-1 1-15,0-2 1 16,-7-3 5-16,0 0 6 16,0 0 1-16,0 0-2 15,0 0-6-15,0 0-2 0,0 0 3 16,0 0-2 0,0 0-5-16,0-10 0 15,0-10-85-15,0-5-256 16</inkml:trace>
  <inkml:trace contextRef="#ctx0" brushRef="#br0" timeOffset="29688.4703">4105 10770 111 0,'0'0'90'0,"0"0"-83"15,0 0 29-15,0 0-5 16,0 0-26-16,0 0 0 16,0 0 2-16,36-6-4 15,-36 6-3-15,0 0-8 16,0 0 5-16,0 0 1 16,0 0-5-16,0 0 7 15,7 0 10-15,-7 0 22 16,0 0 9-16,6 0-13 15,-6 0-15-15,0 0-3 0,7 0-2 16,-7 0-2 0,7 0-3-16,9 0 2 0,-9-3 8 15,0 3-2-15,-1 0-7 16,-6 0 5-16,0 0 3 16,0 0 12-16,0 0 6 15,0-4-13-15,0 4-3 16,7-6 11-16,-7 0 11 15,0 2-16-15,0 2-7 16,0 2 6-16,0 0 4 16,0 0-6-16,0 0-7 15,0 0-6-15,0 0-2 16,0 0-1-16,0 0 2 16,0 0 7-16,0 0-6 0,0 0-3 15,0 0 1-15,0 0 4 16,0 0-6-16,0 0 0 15,0 0-12-15,0 0-6 16,0 12 2-16,0 21 16 16,-27 8 5-16,-9 8 2 15,6-2-7-15,10 8 1 16,-3 4-1-16,16-4 1 16,-6-2-1-16,6 2 1 0,1 0-1 15,-4 0 1-15,10-1 3 16,0-6-3-16,0-2-1 15,0-5 0-15,0-9-3 16,0-3 0-16,0-7 3 16,0-5 1-16,0-4-1 15,0 3 0-15,0-6 0 16,0 5 1-16,0 0 0 16,0-1-1-16,0-3 1 15,0-2 1-15,0-6 2 16,0 0-4-16,0-3 1 0,0 0 2 15,0 0 2-15,10 0 2 16,-10 0 5-16,0 0-1 16,0 0-8-16,6 0-2 15,-6 0-1-15,0 0-2 16,7 0-1-16,-7 0 2 16,7 0-2-16,23 0 1 15,19 0 2-15,21 0 2 16,29 0 0-16,10 0 0 15,4 6-1-15,10 1 0 16,6 2 0-16,7 0-1 16,-17 2 0-16,17-1 0 15,0-4 0-15,16-3 2 16,4 1-1-16,9-1 0 16,-9-3 4-16,-7 6-3 15,-13 3-2-15,-7 1 0 16,-6-1 0-16,-4 5 0 15,17-5-1-15,16-2 1 0,11-1 0 16,22-2 1-16,-6-4 1 16,-13 3-2-16,-17 3 0 15,-37 4-1-15,-2 2 0 16,-11 1 1-16,1 1-1 16,-1-2 1-16,17-2 0 15,3-4 1-15,17-3-1 16,0 0 1-16,6-3 0 0,-13 3-1 15,-6-3 0 1,-10 0 0-16,-11 0 2 16,-19 0-2-16,-3 4 0 0,-1-4 0 15,1 0 0-15,12 0 1 16,8 0 0-16,19 0-1 16,4 0 0-16,6 0 0 15,-7 0 0-15,-9 0 1 16,-27 0-1-16,-6 0 0 15,-11 0 0-15,-2 0 1 16,-4 0-1-16,-1 0 1 16,11 0 1-16,-10 0-1 15,17-10-1-15,6 1 0 16,-7 5 0-16,-2 2 0 16,-11 2 1-16,-23-4-1 15,0 1-1-15,-10 0 1 16,10-3 0-16,7-1 1 15,23-4 0-15,6 2 1 16,14-1-2-16,6 1 0 0,-19 3 1 16,-10-4-1-1,-21 4 0-15,-12 6 0 0,-7-7 1 16,-11 7 0-16,11-7 1 16,-10-2 1-16,3-1 4 15,4 1-1-15,-11 2 5 16,-2 1-4-16,5-3 2 15,-2-1-3-15,-4-3 0 16,1-1 1-16,9-2-3 16,-3 4-4-16,9-1-1 15,-9 1 1-15,-3 1 0 16,-4 4-1-16,0 3 1 16,4-4-1-16,3 2 0 15,-14 2 0-15,11-2-1 0,-10 6 0 16,-1-2 2-16,1 2 0 15,6 0 2-15,-6-4-2 16,9 1 0-16,-9 0 0 0,0 0 0 16,-1 3-2-16,-6 0 2 15,0 0 0-15,0 0 0 16,0 0 2-16,0 0 0 16,0 0 1-16,0 0 10 0,0 0 2 15,0 0 6-15,0-7-10 16,-26 1-11-16,3 3-3 15,-4-4 1-15,4 0 2 16,3 0 2-16,3 1 1 16,-2-4 2-16,-5 1-3 31,4-7 1-31,-9-2 5 0,9-3-8 16,-3 5 1-16,23 4-1 15,0-1 5-15,0-1-1 16,0 3 2-16,0-7-1 0,0 3-1 15,0 0-2-15,0 2 0 16,0 3-1-16,0-1 1 16,0 5-2-16,0 3 0 15,0 0-3-15,-7 3 0 16,7-4 3-16,0 4 0 16,0 0 2-16,0 0-2 0,0 0 0 15,-7 0-1-15,1 0-6 16,-24 0-18-16,-13 0-14 15,0 0-80-15,-7 0-305 16</inkml:trace>
  <inkml:trace contextRef="#ctx0" brushRef="#br0" timeOffset="31327.3999">6026 10656 76 0,'0'0'24'0,"0"0"-24"16,0 0 3-16,0 0 4 15,0 0-2-15,0 0 40 31,0 0 10-31,27-10-31 0,-27 10-8 0,0-3 14 16,0 3-22-16,0-7-5 16,10 7 9-16,-10-3-3 15,0-3 6-15,0 1-2 16,0 2-8-16,0-6 3 16,0 2-5-16,0 4 4 0,0-3 10 15,0-3 0-15,0 2 7 16,0 1-7-16,0 3-6 15,0 3 2-15,0 0 22 16,0 0-6-16,0 0-15 16,0 0 0-16,0 0 10 15,0 0-8-15,0 0 3 16,0 0 4-16,0 0-3 16,0 0 3-1,0 0 3-15,0 0-4 0,0 0-2 16,0 0-10-16,0 0-5 15,0 0-2-15,0 0-3 16,0 0-5-16,0 7-3 16,0 17-3-16,0 19 11 15,0 13 1-15,0 9 1 16,0 10 8-16,0 7-1 16,0 3 2-16,0 2 2 15,0-4-8-15,0 0 1 16,0-9-4-16,0-2 0 0,0-15 0 15,0-10-2 1,0-4 0-16,0-4 0 0,0-7 3 16,0-4-2-16,0-1 7 15,6-5-5-15,-6-1 1 16,0 0-3-16,0-5 2 16,0-7-1-16,0-2 1 15,0-4-2-15,0-3-1 16,7 0 3-16,-7 0 5 15,0-6 0-15,0-56-8 16,0 17-117-16,0-17-262 16</inkml:trace>
  <inkml:trace contextRef="#ctx0" brushRef="#br0" timeOffset="32352.2639">7517 10462 126 0,'0'0'98'0,"0"0"-90"16,0 0-8-16,0 0 47 0,0 0-27 15,0 0 49 1,0 0 45-16,17 0-47 15,-17 3-25-15,0-3 1 16,0 4-18-16,0-4-13 0,0 0-7 16,0 7-3-16,0 2-2 15,0 11-6-15,0 10 6 0,0 16 9 16,0 9 14-16,0 13-2 16,0 3-3-16,0 2-3 15,0 5-6-15,0-3 0 16,-7 3-4-16,-3-3 2 15,-3-6 2-15,6-1-9 0,7 3 4 32,0-4 0-32,0-8 1 15,0-11-2-15,0-11-2 16,20-10 2-16,-3-7 0 16,-11-8 2-16,-6-6-1 15,7-3 0-15,-7 0 1 0,0 1-5 16,0-1 2-16,0 0-1 15,0-3 1-15,0 0-1 16,0 0 2-16,0 0 0 16,0 0 6-16,0 0-9 15,0-16-26-15,0-22-228 16</inkml:trace>
  <inkml:trace contextRef="#ctx0" brushRef="#br0" timeOffset="33349.4723">9319 10529 20 0,'0'0'78'0,"0"0"-14"16,0 0 40-16,0 0-47 16,0 0-35-16,0 0 8 15,0 0 4-15,43-50 15 16,-43 50 11-16,0 0-15 15,0 0-15-15,0 0-6 16,0 0-4-16,0 0 3 16,7 0 10-16,-7 0 5 0,0 0-7 15,0 0-11-15,0 0-7 16,0 0-11-16,0 0-2 16,0 0-6-16,0 0-2 15,0 19 0-15,0 6 8 16,0 14 4-1,0 2 2-15,0 12 2 0,0 4 4 16,0 5 4-16,0 2 0 16,0-1-8-16,-7 2-3 15,-9-1 3-15,3 0-6 16,6 1 2-16,7-7 5 16,0-1 1-16,0-2-2 15,0 0-1-15,0 0 0 16,0-7-1-16,0-3-4 15,0-8 0-15,0 0-1 16,0-6-1-16,0 2 0 0,0-4 3 16,0-4-3-16,7 1 2 15,-7 0-1-15,0-2-1 0,0 6 1 16,0-7 0-16,0-5-1 16,0-5 3-16,0-6 0 15,6-4-2-15,-6-3 1 16,7 0 3-16,-1 0 5 15,-6 0 10-15,0-41 7 16,0-42-27-16,0 31-122 16,0-5-177-16</inkml:trace>
  <inkml:trace contextRef="#ctx0" brushRef="#br0" timeOffset="34470.0661">5168 10915 0 0,'0'0'53'16,"0"0"-46"-16,0 0 44 15,0 0 12 1,0 0-33-16,0 0 15 0,0 0 9 16,-20 0-19-16,20 0-1 15,0 0-26-15,0 0 9 16,0 0 5-16,0-3 20 16,0 3 30-16,0 0-32 0,0 0-28 15,0-4-1 1,0 1 0-16,0 0-1 0,0 0-3 15,0 0 4-15,0-1 7 16,0 4 1-16,0 0 10 16,0 0-1-16,0 0-4 15,0 0 5-15,0 0 1 16,0 0-3-16,0 0-7 16,0 0-18-16,0 0-2 15,0 0-11-15,0 10-6 16,0 23 8-16,0 11 9 15,7 8 1-15,6 7 5 0,0-6-3 16,-3 5 5-16,4-3-7 16,-1-3 4-16,3-5-2 15,-2-8 1-15,6-11 1 16,-14-8-1-16,4-11 0 16,-3-4 0-16,-7-5-1 15,6 0 5-15,-6 0 3 16,7 0 8-16,-7 0-1 15,0 0-5-15,0-30-13 16,0-4-85-16,0 11-79 16,0-4-514-16</inkml:trace>
  <inkml:trace contextRef="#ctx0" brushRef="#br0" timeOffset="35167.9088">6119 10960 17 0,'0'0'171'0,"0"0"-158"0,0 0 31 15,0 0 4-15,0 0-32 16,0 0-13-16,0 0 2 16,-7 0 0-16,7 0 11 15,0 0 4-15,0 0-20 0,0 0-82 16</inkml:trace>
  <inkml:trace contextRef="#ctx0" brushRef="#br0" timeOffset="35420.7715">6119 10960 0 0</inkml:trace>
  <inkml:trace contextRef="#ctx0" brushRef="#br0" timeOffset="35995.051">6119 10960 0 0,'421'-9'238'0,"-421"9"-218"0,0 0 9 0,0 0 59 0,0 0-61 0,0 0-5 15,-50 6 22-15,50-6-8 0,0 0-4 16,0 0 14-16,0 0-2 16,0 0-24-16,0 0-7 15,0-9-1-15,0-4-6 16,0-1 1-16,7 1-4 15,16 4 1-15,3-3 0 16,11 2-3-16,-1 4 1 16,7 3 3-16,27-4 3 15,3 4-1-15,-4 3 1 16,-9 0-8-16,-34 0-4 0,4 0 0 31,-16 16-2-31,-1 12-1 0,-3 5 4 16,-10 4 3-16,0 6 0 15,0-5 1-15,0 4 1 0,0 3-1 16,0-6 2-16,-17 3-1 16,-26-4-2-16,-20-3 4 15,0-5 2-15,4-5-5 16,9-5 4-16,23-8-3 16,4-1 0-16,17-9-1 15,6-2 1-15,0 0 4 16,0 0 3-16,0 0 3 15,0 0-6-15,0 0-6 16,0 0-1-16,29 0 1 16,28 0 0-16,22 0 10 15,21 0 2-15,-8 0-4 16,8 0-5-16,-21 0-1 16,-9 0 6-16,3 0-1 15,-24 0-1-15,-19 0 1 16,-17 0-3-16,-6 0-1 15,-7 0-1-15,0 0-2 0,0 0-1 16,0 0 1 0,0 0 0-16,0 0 1 0,0 0-1 15,0 0-11-15,0-2-36 16,0-5-68-16,0-7-247 16</inkml:trace>
  <inkml:trace contextRef="#ctx0" brushRef="#br0" timeOffset="36959.8091">7931 11028 35 0,'0'0'205'0,"0"0"-150"16,0 0 25-16,0 0 20 15,0 0-44-15,0 0-12 16,0 0-15-16,179-68-26 16,-129 52-3-16,16 7-1 0,4 0 1 15,2 2 3-15,-2 3 1 16,-17 1 10-16,-26 3-2 15,-4 0-4-15,-10 0 3 16,-6 0-11-16,-1 7-2 16,1 18-3-16,-7 7-2 15,0 4 6-15,0-1 1 16,-7-3 8-16,-56-3-4 16,-3-1-1-16,3-7 1 15,13-5 2-15,14-10-2 16,9-3-1-16,27-3 0 15,0 0 4-15,0 0 3 0,0 0-4 16,0 0 4 0,0 0 10-16,44-16-14 0,25 0-6 15,24 2-3-15,0 5 2 16,-1 6 1-16,-12 3 7 16,-24 0 2-16,-13 0-2 15,-20 0-7-15,-9 6-6 16,-14 18 1-16,0 1-5 15,0 7 7-15,0 4 3 16,-7-1 6-16,-72 4-2 16,-8-2 1-16,-19-1-2 15,-10-4 2-15,17-9-3 0,13-7-2 16,30-3 3-16,26-10 0 16,17-3 1-1,6 4 5-15,7-4 10 16,0 0 3-16,-7 0 2 15,-9 0-15-15,9 0-9 16,-6 0-4-16,13 0-21 0,0 0-23 16,0 0-59-1</inkml:trace>
  <inkml:trace contextRef="#ctx0" brushRef="#br0" timeOffset="37701.0901">10817 10825 95 0,'0'0'318'0,"0"0"-317"15,0 0 11-15,0 0 14 16,0 0-21-16,0 0-5 16,-149 62 32-16,79-23 0 15,-9 2 9-15,-14-7-2 32,20-4-21-32,10-8-4 0,33-5-3 0,17-8-11 15,13-5-10-15,0-4-3 16,7 0 13-16,92 0 8 15,43 0 44-15,31 0-17 16,6-6-20-16,-1-5-3 16,-28 1 5-16,-35 7 2 15,-38 3-3-15,-54-3 1 0,-17 3 3 16,-6 0 9-16,0 0-12 31,0 0-17-31,0 0-10 16,0 0 2-16,-36 0-40 0,-7 0-12 15,-20 0-4-15,27 0-62 16,-1 0-147-16</inkml:trace>
  <inkml:trace contextRef="#ctx0" brushRef="#br0" timeOffset="37900.108">10817 10825 58 0</inkml:trace>
  <inkml:trace contextRef="#ctx0" brushRef="#br0" timeOffset="38219.9883">10817 10825 58 0,'0'62'105'0,"0"-62"-96"0,0 0 82 0,0 0 10 0,0 0-42 16,0 0-2-16,-7-13-3 16,7 13-4-16,0 0-15 15,0 0-17-15,0 0-4 16,0 0-2-16,0 0-12 0,0 0-1 16,0 15-8-16,0 17 9 15,0 17 15-15,0 6-7 16,0 3 19-16,0 2-15 15,0-2-6-15,0-3 9 16,0-3-2-16,-13-8 0 16,6-2-4-16,7-10 0 15,0-7 0-15,0-7-4 16,0-9 5-16,0-2-3 16,0-4-5-16,0-1 2 15,0 1 0-15,0-3-2 16,0 0 0-16,0 0 1 15,0 0 0-15,0 0-3 0,0 0-46 16,0 0-33-16,0 0-31 0,-16 0-29 16,2 0-196-1</inkml:trace>
  <inkml:trace contextRef="#ctx0" brushRef="#br0" timeOffset="48564.9468">5162 12050 25 0,'6'-9'79'0,"-6"1"-68"16,0 2 44-16,0 2 6 0,0 4-47 15,0-3-8-15,0 3 20 16,0 0 6-16,0 0-2 0,0 0 10 16,0 0-3-16,0 0-9 15,0 0-3-15,0 0-6 16,0 0-6-16,0 0-2 15,0 0-1-15,0 0 7 16,0 0 14-16,0 0 4 31,0 0-8-31,0 0-12 0,0 0-2 16,0 0-13-16,0 7-2 16,0 29-1-16,0 8 3 15,-36 14 0-15,3 7 0 0,-4 6 5 16,1 0 1-16,6 2-2 15,3-2-4-15,11-4 1 16,-4-4-1-16,13-8 3 16,7-9-3-16,0-18 1 0,0-8 6 15,0-6-5-15,0-8 2 16,0 1 3-16,0-5 1 16,0 2 2-16,0-4-4 15,0 0-1-15,0 0-5 16,-6 0-2-16,-1-6-53 15,-9-21-175-15</inkml:trace>
  <inkml:trace contextRef="#ctx0" brushRef="#br0" timeOffset="49247.528">5181 11924 9 0,'0'0'138'0,"0"0"-14"15,0 0-17 1,0 0-39-16,0 0-31 0,0 0-13 16,0 0-4-16,10 0-2 15,-26 0-9-15,-34 10-9 16,-13 21 5-16,-23 12 1 15,-13 9-5-15,-11 4 1 16,11-3-2-16,13-12 6 0,36-9-6 16,24-11 0-16,26-12-5 15,0-7-1-15,0-2-1 16,0 0 7-16,19 0 17 16,68-41 44-16,25-18-37 15,17-5-19-15,-19 11-2 16,-24 7-2-16,-30 21-1 15,-36 16 0-15,-3 4 0 16,-17 5 0-16,0 0-6 16,13 0-4-16,0 0-4 15,17 23 12-15,13 15 2 16,7 8 0-16,-7 9-2 0,7 5-3 16,-14 1 0-1,-10 3 5-15,4-5 2 0,7-8 0 16,-4-10 0-16,10-4-1 15,7-12 0-15,16-7 2 16,-10-4 2-16,-19-4 5 16,-17-4-6-16,-14-3-2 15,-6-3 6-15,0 0-8 16,0 0-19-16,0-19-297 16</inkml:trace>
  <inkml:trace contextRef="#ctx0" brushRef="#br0" timeOffset="50252.327">4068 13474 94 0,'0'0'108'0,"0"0"0"15,0 0-22-15,0 0-31 16,0 0 1-16,0 0 1 0,0 0-17 16,0-8-10-1,0 8-5-15,0 0-12 0,0 0-13 16,0 10 1-16,24 23 1 0,9 9 6 16,3 5 2-16,1 8 0 15,-8 0 1-15,-9 3 2 0,-7 2-13 16,-3-2 2-16,-10 0-1 15,0-6 0-15,0-11 3 16,0-6-2-16,0-11-1 16,0-12 1-16,0-9-1 15,0-3 0-15,7 0 13 16,0 0 13-16,-1 0 7 16,1 0 9-16,16-12 8 15,-3-24-31-15,16-5-17 16,7-5-2-16,7-4 0 15,-7 1 0-15,7-3-1 16,0 2 0-16,-1-5 0 0,14-7-1 16,10 4 1-16,-17 6 1 15,-12 15 0-15,-15 15-1 32,-15 9 1-32,-8 8-1 15,-6 5 1-15,0 0-1 16,0 0-4-16,0 0 0 15,0 0 1-15,0 0-1 0,0 0-1 0,0 0-3 16,0 0-4-16,0 0-1 16,0 0-35-16,0 0-13 15,0 14-13-15,0-8-112 16,0-2-188-16</inkml:trace>
  <inkml:trace contextRef="#ctx0" brushRef="#br0" timeOffset="57189.1261">19046 9072 14 0,'0'0'40'0,"0"0"6"15,0 0-10-15,0 0-22 16,0 0 8-16,0 0-2 16,0 3 7-16,0-3-12 31,0 0-9-31,0 0 0 0,0 0 7 0,0 0 6 15,0 0-7-15,0 3-6 16,0 3 2-16,7 1 4 16,36-5-10-16,6 1 2 15,8-3 13-15,9 4-11 0,4-1-2 16,2 3 7-16,5-6-4 16,9 0-6-16,0 3 6 15,0 1-2-15,7-1-5 16,0 4 1-16,6-3 2 15,10-4-2-15,-3 2-1 16,0 1 0-16,4-3 0 16,-4 4 0-16,0-4 0 15,16 0 4-15,1 0 1 16,-4 0-3 0,10 0-1-16,-6 0-1 0,-4 0 2 15,17 0-2-15,23 0 0 16,-3 0 0-16,-7 0 2 15,-13 0-2-15,-44 0 0 16,-19 0 0-16,-36 0 3 16,-37 0 61-16,0 0-2 0,0 0-17 15,0 0-20-15,0 0-11 16,0 0 1-16,0 0-9 16,0 0-6-16,0 0-3 15,0 0-1-15,0 0 3 16,-24 0 0-16,-19 0-39 15,30 0-49-15,-17 0-119 16</inkml:trace>
  <inkml:trace contextRef="#ctx0" brushRef="#br0" timeOffset="58121.7242">19344 10768 86 0,'0'0'33'0,"0"0"14"31,0 0 4-31,0 0-30 0,0 0 1 16,0 0 6-16,414 0-6 16,-255 0-5-16,-3 0 3 15,3 0 9-15,-3 0-13 16,9 0 12-16,4 0-8 0,33 0 10 16,4 0-15-16,3 0-9 15,-4 0 0-15,-3 0-1 16,-33 0 3-16,-10 0 6 15,-46 0 0-15,3 0 9 16,-24 0 6-16,1 0-9 16,13 0-9-16,10 0-4 15,-3 0-5-15,-14 0-1 16,-6 0 0-16,-33 0-1 16,-34 0 0-1,-19 0 0-15,-7 0 1 0,0 0 3 16,0 0 0-16,0 0 2 15,0 0 6-15,0 0 1 16,0 0-4-16,0 0-2 16,0 0-7-16,0 0-1 15,-14 0-28-15,-5 0-120 0,-18 0-307 16</inkml:trace>
  <inkml:trace contextRef="#ctx0" brushRef="#br0" timeOffset="84002.308">19652 8933 23 0,'7'0'25'0,"0"0"-2"16,-7 0 37 0,0 0-27-16,0 0-20 0,0 0 29 15,0 0-28-15,0 0-9 16,-44 0-5-16,-25 9 26 15,-4 10-23-15,10 4 12 16,7-6-1-16,-4-5-6 16,40 0 4-16,7-5-10 15,-4-3-2-15,17-4 0 0,0 0-2 16,0 0 2 0,0 0 27-16,24 0 37 0,25-16-47 15,21-9-14-15,3 5-2 16,-10 3 0-16,-20 4-1 15,0 8 0-15,-37 5 1 16,-6 0 0-16,0 0-1 16,0 0-11-16,0 0-32 15,-62 5 32-15,-18 22 6 16,-6-4-4-16,-7 2 4 16,30-9-2-16,13-6-4 15,27-4 11-15,17-3 3 16,6-3-3-16,0 0-15 15,0 0 15-15,29 0 20 0,28-14 11 16,16-7-23-16,-4 2-5 16,-19 9-3-16,0 3-1 15,-27 5 1-15,-23 2-1 16,0 0-51-16,0 0-176 0</inkml:trace>
  <inkml:trace contextRef="#ctx0" brushRef="#br0" timeOffset="90590.8779">18751 8908 4 0,'0'-4'37'16,"0"4"34"-16,0 0 24 15,0 0-7-15,0 0-25 16,0 0-19-16,0-3-5 16,0 3 3-16,0 0-5 15,0-4-13-15,0 4 2 0,0 0 14 16,0 0 2-16,0 0-11 16,-6 0-4-16,-8 0-11 15,-16 0-16-15,-13 0-8 16,-26 4 8-16,-31 25 0 0,-35 13 0 15,-18 11 0-15,-32 18-1 16,-1 13 1 0,1 3 3-16,-1 3-3 0,7-6 0 15,24-11 0-15,25-5 1 16,31-13-1-16,43-14 0 16,13-13-4-16,19-7 2 15,18-15 0-15,6-3 2 16,0-3 5-16,0 0 5 15,0 0 7-15,0 0-5 16,6-32-12-16,18 6-73 16,2 1-194-16</inkml:trace>
  <inkml:trace contextRef="#ctx0" brushRef="#br0" timeOffset="91701.2567">18075 8737 0 0,'0'0'67'0,"0"0"0"15,0 0 16 1,0 0-12-16,0 0-10 0,0 0-32 16,0 0-26-16,-23 23-2 15,23-23 1-15,0 0-1 16,0 0 11-16,0 0 4 16,0 0 1-16,0 0 15 15,0 0 15-15,0 0-10 16,0 0-5-16,0 0-8 15,0 0-12-15,50 0-9 16,59 0 6-16,17 0-6 16,3 0-1-1,-13 0-1-15,-40 0 1 16,-16 0-1-16,-33 0 2 16,-21 0 0-16,17 0 3 15,-9 0 1-15,-8 0-1 16,11 0 3-16,-11 0-7 0,1 0-2 15,0 0 2-15,-1 0 3 16,-6 0 4-16,7 0 0 16,-7 3-4-16,0 3-3 15,0 1 1-15,0 2 0 16,0 0 1-16,0 7 0 16,0 5-2-16,-13 4 0 15,-30 9 5-15,-14 9 5 0,-16 6-2 16,4-2 2-1,-4 5-6-15,3-3-4 0,-3-3 0 16,4-3 2-16,9-5-1 16,4 1 1-16,13-13-2 15,6-8 1-15,18-7-2 16,12-5 0-16,0-2 9 16,-3-4 18-16,10 0 4 15,0 0 1-15,-6 0-4 16,-1 0-12-16,0 0-15 15,1-14-2-15,6-11-36 16,0 9 36-16,0-3-126 16</inkml:trace>
  <inkml:trace contextRef="#ctx0" brushRef="#br0" timeOffset="95197.2382">13219 10372 0 0,'0'0'0'0,"0"0"0"16</inkml:trace>
  <inkml:trace contextRef="#ctx0" brushRef="#br0" timeOffset="95671.7391">13219 10372 14 0,'0'0'81'15,"0"0"-26"-15,0 0 19 16,0 0-13-16,0 0 8 16,0 0-17-16,0-18-15 15,0 11-4-15,0-6-11 0,-17 4 11 16,17 2-1-1,0 0 9-15,0 3-6 0,0-1-7 16,0 1-2-16,0 1 0 16,0 3 0-16,0 0-4 15,0 0 2-15,0 0-11 16,0 0-12-16,0 0-1 16,0 0-12-16,0 33-5 15,0 21 16-15,0 17 1 16,0 5 3-16,0 12-2 15,0 2 0-15,0 3 0 16,0-4 5-16,0 1-1 16,0-9 0-16,-7-14-5 15,7-12 0-15,0-9 1 16,0-21-1-16,0-12 0 0,0-8 0 16,0-5 1-16,24 0 9 15,39-30 50-15,36-41 2 16,37-27-57-16,6-7-3 15,-6 2-2-15,-20 14-1 16,-30 21 1-16,-30 10 1 16,-19 9 0-16,-24 2 3 15,-6 4 0-15,-7 4-1 0,6 7-3 16,-6 11 1-16,0 8-1 16,0 8-1-16,0 5-2 15,0 0-15-15,0 0-64 16,-43 21-41-16,17-5-120 15</inkml:trace>
  <inkml:trace contextRef="#ctx0" brushRef="#br0" timeOffset="97732.0504">14302 10926 111 0,'0'0'70'0,"0"0"60"15,0 0-6 1,0 0-49-16,0 0-14 0,0 0-6 15,0 0-15-15,36-68-39 16,-49 68-1-16,-43 19-13 16,-24 23 12-16,-19 11 2 15,13 6 1-15,13 3-2 16,30-1-4 0,30-8 1-16,13-4 1 0,0-11-1 15,6-15 3-15,44-10 0 0,23-13 4 16,-4 0 4-16,34-16 36 15,-4-29-18-15,-12-17-12 16,-25 5-8-16,-32 6 1 16,-23 8-2-16,-7 18 4 15,0 16 25-15,0 2-21 16,0 7-13-16,0 0-8 16,0 0-16-16,0 16-5 15,-7 16 28-15,-9 0-7 16,16-3 2-16,0 1-5 15,0-11 1-15,0-4-2 0,0-5-3 16,0-10 0 0,0 0 15-16,30 0 3 15,19-12 4-15,24-34-1 16,3-11-2-16,10-11-4 16,-13-12-6-16,-16 0-12 15,-28 9 3-15,-22 7 8 16,-7 12 7-16,0 11 0 15,0 11 13-15,0 9-13 0,0 4 1 16,0 11 1 0,0 2-2-16,7 4-2 0,-7 0-5 15,6 0-6-15,-6 29-4 16,7 10 1-16,-7 12 15 16,7 7-3-16,-7 7 4 15,0 5 4-15,0 4-4 16,0 0-2-16,0-4 1 15,0-6 1-15,16-9 3 16,4-12-2-16,23-13-1 0,7-7-3 16,0-19 3-16,-1-4 8 15,24 0 6-15,7-20 42 0,-4-17-29 16,3-16-24-16,1-5 1 16,-17 0 2-16,-14 5-5 15,-5 6 1-15,-15 13 1 16,-9 8 15-16,-3 13-8 15,-11 6-7-15,-6 7 0 16,0 0 0-16,0 0-3 16,0 0-9-16,0 27-13 15,-16 11 22-15,-11 11 3 16,4-2-2-16,10-1-1 16,0-11-5-16,6-6-3 15,7-13-3-15,0-13 0 0,0-3-6 16,0 0 17-16,7 0 11 15,56-32 31-15,23-12-39 16,0-6 1-16,-7 9 0 16,-22 2 4-16,-31 14 9 15,-9 12 11-15,-11 13 3 16,-6 0-21-16,0 0-10 16,0 6-42-16,0 26 9 15,0 7 14-15,0 2 0 16,0 2 3-16,0-8 2 15,20-6-2-15,40-6 11 0,-4-18 5 16,24-5-2-16,-4 0 2 16,33 0 1-16,-3-12 1 15,-13-20 1-15,-7 0-1 16,-23-4 0-16,-20 1 9 16,-13 3-4-16,-23-4-3 15,-7 4 3-15,0 3 2 31,0 6-5-31,0 11-2 0,0 9-2 0,0 3-2 16,0 0-2-16,0 0-3 16,0 0 3-16,0 0-4 15,0 0-1-15,0 0 7 16,0 0 0-16,0 0 2 16,0 0 1-1,0 0-1-15,0 0-1 0,0 0-8 16,0 0 1-16,0 0 1 15,0 0 7-15,0 0 3 16,0 3-1-16,0 1 0 0,0-4-1 16,0 3 0-16,0-3-1 15,0 5 0-15,0 2-5 16,0 2 5-16,0 2 0 16,0-4 0-16,0 2-5 15,0-9-2-15,0 3 0 16,0-3 7-16,0 0 1 15,0 0 0-15,0 0 7 16,0 0 1-16,0 0 5 16,0 0 2-16,0 0-4 15,0 0-4 1,0 0-5-16,0 0-2 0,0 0-1 16,0 0-3-16,0 0-3 15,0 0-4-15,0 0-7 16,0 6-1-16,0 10 16 15,0 0 2-15,0-2-3 16,0-3 2-16,0-3-2 16,0-5-4-16,0 0 7 15,0-3 5-15,13 0-2 0,30 0 3 16,-7 0-3-16,14 0 0 16,6 0 0-16,17-18 0 15,-10-7-2-15,10 1 2 16,-10-3-1-16,-13-2 3 15,-14 1-1-15,7 3-1 16,-30-5-3-16,17 12 1 16,-23 2 4-16,-7 2-4 15,0 1 1-15,0 4 8 16,0 6-6-16,0 3-4 16,-37 0-13-16,-6 0-2 15,-13 0-4-15,0 15 6 0,19 12 5 16,11 4-15-16,9-1 4 15,17-1-4-15,0-1 14 16,0 2-1-16,0 1 4 16,93-3 4-16,23 6 2 15,13-6 5-15,-16 2-2 16,-40-12-2-16,-47-5 0 16,-26-3 0-16,-13 2 16 15,-123 8 24-15,-36 3 8 16,-20 2-24-16,0-9-8 15,33 0-1-15,59-9-12 16,37-7 14-16,40 0-6 16,23 0-11-16,0 0-1 0,23 0-19 15,20 0-53-15,20-9-149 16</inkml:trace>
  <inkml:trace contextRef="#ctx0" brushRef="#br0" timeOffset="100908.7463">22173 13412 58 0,'0'0'32'0,"0"0"-25"16,0 0 25-16,0 0-27 15,0 0-4-15,0 0-1 0,0 0 7 16,7 7 12-16,-7-7 15 16,0 0 13-16,0 0-14 15,0 0-4-15,0 0-10 16,0 0-5-16,0 0-3 16,0 0-5-16,0 0 6 15,0 0-2-15,0 0 1 16,0 0 14-16,0 0-1 15,0 0-7-15,0 0-9 16,0 0-8-16,0 0 6 16,0 0 7-16,0 0-2 15,0 0-3-15,0 0 7 0,0 0 0 16,0 0 2-16,0 0-2 16,0 0-8-16,0 0-7 15,0 3-5-15,0-3-6 16,0 0 8-16,0 0 3 15,0 0 0-15,0 0 1 16,0 0 4-16,0 0 3 16,0 0 3-16,0 0 1 15,0 0-1-15,0 0-7 16,0 0-2-16,7 0-2 16,22 0 0-16,15 0 3 15,18 0 24-15,18 0-8 16,6 0-9-16,-16 0-3 0,9 0-5 15,-29 0-2 1,-14 0 0-16,-22 0 0 0,15 0 0 16,8 0 0-16,13 0 0 15,19 0 0-15,11 0 1 16,12-3 0-16,8 0-1 16,-14-1 1-16,-7 1 0 15,-22 3-1-15,-14 0 0 16,-7 0 0-16,-16 0 2 15,30 0 1-15,9-3 3 16,11 0 1-16,23 3-4 16,0-8-1-16,-1 7 0 0,1-4 0 0,-13 2 2 15,-17-1-3-15,-4 2-1 16,-26 2 3-16,4-4-3 16,-7 4 0-16,-17 0 0 15,10-3 0-15,-3 3-1 16,10-3 1-16,13 3 0 15,13-3 0-15,7 0 1 16,10 0 5-16,-10-1-6 0,-13 1 1 16,-1 1-1-16,-6-2 0 15,-6 4 0-15,-7-3-1 16,-4 3 1-16,17-4 0 31,7 4 0-31,16-2 0 16,-3-5 2-16,-13 4-2 15,-1 0 0-15,-6 0 0 0,-26 3 1 0,-10-5-1 16,-7 5 2-16,0 0-2 16,13 0 0-16,0 0 0 15,10-3 0-15,-3 3 0 16,10 0 0-16,-17 0 0 16,-6 0 0-16,-7 0 0 15,0 0 1-15,0 0 2 16,0-3 0-16,0 3 15 15,0 0-8-15,0 0-4 16,0 0 0-16,0 0 1 0,0 0-5 16,0 0-2-1,0 0-2-15,0 0 0 0,0 0-1 16,-13 0 3-16,-30 0-2 16,-7 0-1-16,-6 0-36 15,26 0-121-15,17 0-306 16</inkml:trace>
  <inkml:trace contextRef="#ctx0" brushRef="#br0" timeOffset="124520.5771">24496 7062 21 0,'0'0'15'0,"0"-2"15"0,0 2-11 16,0-3-14-16,0 3-3 15,0-4 8-15,0 4 7 16,6-3 2-16,-6 3-6 16,0 0-1-16,0 0 10 15,0 0 2-15,0 0 6 16,0 0 16-16,0-2-5 16,0 2-1-16,0-4-15 15,0-5-17-15,0 2-5 16,0 1-3-16,0-5 2 15,0 8-2-15,-43-7 0 16,-6 4-2-16,-24-4 1 16,-13-2 1-16,9-1 1 0,-2-7 2 15,6 4 3-15,30 1 2 16,16-1 22-16,-2-2-17 16,9 5 5-16,-10 4-14 15,-13 0 2-15,0 3-4 16,-27-3 1-1,-3-1 3-15,-6 3-3 0,9-2 7 16,4 1 4-16,10 2-10 16,6-1 7-16,7 1-6 15,-7-4-5-15,-29 5 1 16,3-2-1-16,-34 5-1 16,-26 2 0-16,-19 0 0 0,-11 0 1 15,-3 0 1-15,10 0-1 16,17-4 1-16,12 1-1 15,24-1 1-15,7 2-1 16,-10-1-1-16,-11 3 1 16,-39 0-1-16,10 0 1 15,-23 0 0-15,-7 0 1 0,23 0-1 16,-9-4 0 0,29-5 0-16,10 1 1 15,3-2-1-15,17 7 0 16,-3-3 0-16,3-4 0 15,0 8 0-15,-10-5 0 16,10 4 1-16,7 0 0 16,6 0-1-16,7 0-1 15,6-1 1-15,-6 1 0 16,7-1 0-16,2 4 0 16,-15 0-1-16,12 0 1 0,1 0 1 15,-7 0-1 1,16 0 2-16,-3 0-2 0,-3 0 0 15,-4 0 3-15,1 0-2 16,-7 0-1-16,0 4 0 16,9 6 0-16,-15 3 0 15,6-8 0-15,-7 8 0 16,7-3 0-16,6 4 0 16,11-1 0-16,9-1 0 0,4-8 0 15,13 2 0 1,-1-3 0-16,1-3 0 0,17 5 1 15,-11-1-1-15,1 2 0 16,-7 0-1-16,0 1 1 16,-7-1 1-16,7 2-1 15,0 1-1-15,23-2 0 16,-10 3 1-16,17 2-5 16,0 7 1-16,-4 4 0 15,17 3 0-15,0 2 1 16,0 2 2-16,0 1 1 15,0 5 0-15,0-1-1 16,0-2 0-16,0 1 1 16,0 3-1-16,0-3 0 15,0 7 1-15,0 2 2 16,0 5-2-16,0 3 1 0,0-2-1 16,0 2 0-1,0-3 0-15,23 4-1 0,4-4-4 16,9-1 5-16,7 2-4 15,1-7 4-15,5-1 1 16,1-2 3-16,-7-3-2 16,7-2 1-16,-7-1-3 15,6 3 0-15,1-4 1 16,10 0-1-16,3 0-1 16,23-7 1-16,13 0 0 15,17-1 2-15,10-5-1 16,26-7 1-16,-9-2 2 0,6-7-4 15,-13-3 2 1,-14 0-2-16,-2 0 0 0,9 0-1 16,13 0-1-16,1 0 2 15,22 0-3-15,-9 0 3 16,30 0 0-16,-7 0 0 16,-7 0 0-16,-23 0 1 15,-20 0 1-15,-29 0-2 16,-8 0 0-16,1 0-2 15,23 0 2-15,26 0 0 16,14 0 0-16,46 0 0 0,-3 0 2 0,0 3-1 16,-4 2-1-16,-32-3 2 31,-47 1-2-31,-40 1 0 16,-17-4 0-16,-16 2 0 0,20-2 1 0,30 5-1 15,30-5 1-15,32 0-1 16,38 0-1-16,15 0 1 15,-2 0-1-15,9 0 6 0,-36 0-4 16,-43 0 1-16,-37 0-2 16,-19 0 2-16,-11 0 1 15,24 0 4-15,23 0-5 16,13 0 0-16,20-7-2 16,0-10 1-16,-6 4 0 31,-27-1 1-31,-47 0 0 0,-9 1 13 0,-27-3 21 15,-10 0-1-15,-3 0-9 16,3-6-11-16,4-4-13 16,16-6-2-16,0-4 0 15,0-2 0-15,7 5 0 16,-1 5 1-16,-6 5-1 16,1 8 10-16,-38 3 4 15,24 7-2-15,-23-5-1 16,-1 4-4-16,-6-7-3 15,0-3-2-15,0-7 0 16,0-9 3-16,0 0-2 0,0-3-1 16,0 6 1-16,0 4 1 31,0 5 7-31,0 1 3 0,-6 3-10 16,-37-4-2-16,-1 1 1 15,1 0 0-15,-6 0-2 16,29 9 0-16,-10-1 0 15,-6 8-1-15,9 1 0 16,-9-2-1-16,-14 4-2 16,7 0-1-16,6 0 1 15,-6 0 1-15,23 0 2 16,-3 0-1-16,3 0 1 16,-3 0 0-16,17 0 0 0,-21-3-1 0,-9-1 0 15,-1-4 0-15,-6 2 0 16,0-4 1-16,0 0-1 15,0 3-2-15,30 2 3 16,6 0 0-16,0 3 0 16,7-2-2-16,0 4 1 15,-16 0-3-15,16 0-6 16,0 0-12-16,-13 0-33 0,6 0-119 16,-6 0-252-16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2T00:13:39.279"/>
    </inkml:context>
    <inkml:brush xml:id="br0">
      <inkml:brushProperty name="width" value="0.21167" units="cm"/>
      <inkml:brushProperty name="height" value="0.21167" units="cm"/>
      <inkml:brushProperty name="fitToCurve" value="1"/>
    </inkml:brush>
  </inkml:definitions>
  <inkml:traceGroup>
    <inkml:annotationXML>
      <emma:emma xmlns:emma="http://www.w3.org/2003/04/emma" version="1.0">
        <emma:interpretation id="{F1442B7E-8C4A-4F8C-8FA9-6B0AF9EFF0A1}" emma:medium="tactile" emma:mode="ink">
          <msink:context xmlns:msink="http://schemas.microsoft.com/ink/2010/main" type="writingRegion" rotatedBoundingBox="24503,5726 32557,5068 32718,7050 24665,7708"/>
        </emma:interpretation>
      </emma:emma>
    </inkml:annotationXML>
    <inkml:traceGroup>
      <inkml:annotationXML>
        <emma:emma xmlns:emma="http://www.w3.org/2003/04/emma" version="1.0">
          <emma:interpretation id="{4192AF89-88B8-4E44-B9D9-AC14712D0ED8}" emma:medium="tactile" emma:mode="ink">
            <msink:context xmlns:msink="http://schemas.microsoft.com/ink/2010/main" type="paragraph" rotatedBoundingBox="24503,5726 32557,5068 32718,7050 24665,77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E8CAA9-8773-4CF7-AD36-7E2E32E7197A}" emma:medium="tactile" emma:mode="ink">
              <msink:context xmlns:msink="http://schemas.microsoft.com/ink/2010/main" type="line" rotatedBoundingBox="24503,5726 32557,5068 32718,7050 24665,7708"/>
            </emma:interpretation>
          </emma:emma>
        </inkml:annotationXML>
        <inkml:traceGroup>
          <inkml:annotationXML>
            <emma:emma xmlns:emma="http://www.w3.org/2003/04/emma" version="1.0">
              <emma:interpretation id="{9165E062-F5BC-4371-A98F-ADE65BFC0207}" emma:medium="tactile" emma:mode="ink">
                <msink:context xmlns:msink="http://schemas.microsoft.com/ink/2010/main" type="inkWord" rotatedBoundingBox="24503,5726 29584,5311 29746,7293 24665,77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9809 4175 48 0,'0'0'98'0,"0"0"3"16,0 0-16-16,0 0-14 15,0 0-5-15,0 0-17 16,-55-115-28-16,110 102-1 0,6-3 0 15,27 2 0 1,6 4-10-16,8-1-8 0,-8-3 3 16,8 1-5-16,-8-5 0 15,-11-1-1-15,12 2-2 16,-15 2-9-16,-33 1-9 16,-25 12-25-16,-22 2-28 15,0 0-32-15,0 0-114 16</inkml:trace>
          <inkml:trace contextRef="#ctx0" brushRef="#br0" timeOffset="-218.7236">10161 3616 367 0,'0'0'96'0,"0"0"-71"15,0 0 21-15,0 0 9 16,0 0-55-16,0 0-3 15,54-42-11-15,1 94 14 16,-23 11 0-16,-10 22 3 16,11 7-1-16,-19 4 4 15,19 2-6-15,-18-8 1 0,-8-8-1 16,18-19-24-16,-18-13 16 16,1-18-2-16,-8-11-34 15,0-4-11-15,0-7-6 16,-8-3-24-16,-39-7-59 15</inkml:trace>
          <inkml:trace contextRef="#ctx0" brushRef="#br0" timeOffset="954.269">10945 3626 280 0,'0'0'144'16,"0"0"-114"-16,0 0 19 15,0 0-2-15,0 0-35 16,0 0-12-16,102-25-23 16,-81 75 23-16,12 10 0 15,-11 17 8-15,18 9-1 16,-26-1 1-16,19 3-2 16,-19-16-5-16,12-12-1 15,-19-7-3-15,0-18 3 16,-7-10-2-16,8-12-29 15,-8-8-9-15,0-5 14 0,0 0 24 16,0-5 1-16,0-40-46 16,0-18-37-1,-15-15 39-15,-18-3 36 16,33 2-16-16,-14 4-7 16,-19 8 32-16,26 14 4 15,0 10 18-15,-1 8-4 0,8 14 23 16,0 2 7-16,0 4-11 15,0 3 10-15,-7 2-4 16,7-5-20-16,-25 2 5 16,17-1-2-16,-6 0-4 15,7-1-7-15,-11-2-1 16,18-5 0-16,0 2-4 16,0-6-4-16,0 2-2 15,0-2-4-15,18 6 0 16,36-1-1-16,8-3-1 0,0 2-1 15,25 6 3 1,0 4-4-16,-11 9 2 16,11 3-5-16,-18 0-11 15,-14 39-25-15,-15 28-27 0,-8 18 63 16,-32 8 5-16,0 10 1 16,-7-8 2-16,-66-6 6 15,-3-9-5-15,-4-13 2 16,11-10-1-16,22-22 0 0,14-18-3 15,19-10 4-15,14-7 0 16,0 0 6-16,0 0-2 16,0 0 1-16,14-14-4 15,41-7 13-15,25-1-8 16,-4-6-5-16,18 4 2 16,8 3-4-16,25 1-2 15,-4 2-1-15,19 6 0 16,-26 9-1-16,11 3-1 15,-18 0-2-15,-22 15-13 16,-25 18-16-16,-29 7-13 16,-26 1 35-16,-7 10 1 0,0 2 10 15,-47-5 11 1,-48-1-8-16,-21-11-1 0,-11-6 1 16,11-12 2-16,7-4-3 15,22-7 2-15,25-7 21 16,15 0-14-16,14 0-11 15,33 0 2-15,0 0-2 16,0 0-43-16,0-7-19 16,8-10 10-16,39-5-56 15,0 9-36-15</inkml:trace>
          <inkml:trace contextRef="#ctx0" brushRef="#br0" timeOffset="-575.0398">7656 4194 299 0,'0'0'108'0,"0"0"-87"16,0 0 7-16,0 0 19 16,0 0-13-16,0 0-21 0,0 0-9 0,102-82 0 15,-8 65 1-15,8-1-2 16,25-2 1-16,36-3-3 16,8-1-1-16,25-2 1 15,0 4-2-15,-15 3 1 16,-25 8-14-16,-39 8-33 15,-38 3-36-15,-57 0-29 16,-22 3-117-16</inkml:trace>
          <inkml:trace contextRef="#ctx0" brushRef="#br0" timeOffset="-884.3899">8211 3817 225 0,'0'0'2'15,"0"0"-2"-15,0 0 0 0,-76 211 8 16,76-130 30-16,-18 12-18 15,18 0-6-15,0 5 1 16,-7 2 6-16,0-2-13 16,-15-9-1-16,-4-16-6 15,12-20 1-15,-12-21-2 16,19-15 0-16,7-10 1 16,0-7 0-16,0 0 7 15,-7 0 10-15,7 0 35 16,-7-39-53-16,-8-24-27 15,15-17 9-15,0-20 13 16,0-15-9-16,0-20-30 0,0-20-19 16,0-17 31-1,0-19 28-15,7-5-5 16,22-1 4-16,19 19 5 0,-1 32 14 16,0 39 3-16,7 41-4 15,-6 29-7-15,-1 10-2 16,-7 14 30-16,-18 6-7 15,17 7-7-15,-6 0-12 16,-11 17-8-16,18 54 3 16,-7 31 20-16,14 23 10 15,7 17-11-15,8 9-12 16,7-10-7-16,18-7 3 16,-25-7 2-16,18-11-8 15,-19-3 2-15,-6-18-1 16,-15-17 0-16,0-15 0 0,-19-17-1 15,12-15 0-15,-18-9 0 16,-15-9 0-16,0-9-1 16,0-1-3-16,0-3 1 15,0 0-8-15,0 0-5 16,0 0-6-16,-62 0-51 16,29-10-89-16</inkml:trace>
        </inkml:traceGroup>
        <inkml:traceGroup>
          <inkml:annotationXML>
            <emma:emma xmlns:emma="http://www.w3.org/2003/04/emma" version="1.0">
              <emma:interpretation id="{63F1560D-FC4C-4B6D-AA14-9F125B8C555A}" emma:medium="tactile" emma:mode="ink">
                <msink:context xmlns:msink="http://schemas.microsoft.com/ink/2010/main" type="inkWord" rotatedBoundingBox="29882,6024 32616,5801 32697,6783 29963,7006"/>
              </emma:interpretation>
              <emma:one-of disjunction-type="recognition" id="oneOf1">
                <emma:interpretation id="interp1" emma:lang="" emma:confidence="0">
                  <emma:literal>to</emma:literal>
                </emma:interpretation>
                <emma:interpretation id="interp2" emma:lang="" emma:confidence="0">
                  <emma:literal>+ E</emma:literal>
                </emma:interpretation>
                <emma:interpretation id="interp3" emma:lang="" emma:confidence="0">
                  <emma:literal>+ 2</emma:literal>
                </emma:interpretation>
                <emma:interpretation id="interp4" emma:lang="" emma:confidence="0">
                  <emma:literal>+</emma:literal>
                </emma:interpretation>
                <emma:interpretation id="interp5" emma:lang="" emma:confidence="0">
                  <emma:literal>+ {</emma:literal>
                </emma:interpretation>
              </emma:one-of>
            </emma:emma>
          </inkml:annotationXML>
          <inkml:trace contextRef="#ctx0" brushRef="#br0" timeOffset="1512.9395">13032 3848 170 0,'0'0'147'0,"0"0"-82"15,0 0-4-15,0 0 11 16,0 0-28-16,0 0-39 15,-54-57 0-15,54 57 9 16,0-3 8-16,40 1-9 16,7-6-2-16,29-3 9 15,44-10-4-15,3-1-12 16,26 1 1-16,-7 1-5 16,-33-1-1-16,-8 10-20 0,-46 1-47 15,-23 5-42-15,-32 5-100 16</inkml:trace>
          <inkml:trace contextRef="#ctx0" brushRef="#br0" timeOffset="1265.8852">13134 3433 270 0,'0'0'75'0,"0"0"-59"0,0 0 9 16,0 0 20-16,0 0-39 15,0 0-6-15,25-71-8 16,-10 71 8-16,-1 36 15 15,19 16 3-15,-11 15 12 16,18 10-6-16,-8 1-8 16,8-4-15-16,-11-1 5 15,18 2-4-15,-14-10-2 0,-11-10 0 16,18-9-2-16,-26-15-9 16,12-10-19-16,-19-7-16 15,-7-3-21-15,0-9-25 16,0-2-25-16,0 0-7 15</inkml:trace>
          <inkml:trace contextRef="#ctx0" brushRef="#br0" timeOffset="2727.7589">14800 3285 23 0,'0'0'214'16,"0"0"-146"-16,0 0-23 0,0 0 22 15,0 0-9-15,0 0-29 16,33-44-16-16,-26 41 3 16,-7 3 3-16,0 0-2 15,0 0-11-15,0 0-6 16,0 0-1-16,0 0-8 15,0 0-4-15,0 0-18 16,0 0 14-16,0 0 5 16,0 0-5-16,0 0 3 15,0 0 11-15,0 0 3 16,0 0 1-16,0 0 3 16,0 0 0-16,0 0 1 15,0 0 0-15,0 0 5 0,0 0 2 16,0 0 1-1,0 0-1-15,0 0-5 0,0 0-3 16,0 0-3-16,0 0-1 16,0 0-5-16,0 0 1 15,0 0-3-15,0 0-1 16,0 0-10-16,0 0 4 16,0 0 3-16,0 0-2 15,0 0 7-15,0 0 6 16,0 0 3-16,0 0 3 15,0-5 6-15,0-2 5 16,0-1-16-16,0 4 16 0,0 0 11 16,0 4-7-16,0 0-8 15,0 0-11-15,0 0-2 16,0 0-6-16,0 0 2 16,0 0-4-16,0 0 1 15,0 8 7-15,0 10 0 16,0-1 0-16,0-2 0 15,0-9-7-15,0-2-9 16,0-4 2-16,0 0 14 16,0 0 2-16,0 0 4 15,0-4 3-15,0-17-5 16,0-4 0-16,0 7 8 16,0 11 6-16,0 1-3 0,0 6-5 15,0 0-5-15,0 0-2 16,0 0-3-16,0 0-7 15,0 0 2-15,0 0 0 16,0 6 3-16,-7 9 2 16,-1 3 1-16,8-8-1 15,0-3 0-15,0-4 0 16,0-3-1 0,0 0 0-16,0 0 0 0,0 0-1 15,0 0 2-15,0 0 14 16,0-20 6-16,0-9-14 15,0 1 1-15,0-1 1 16,0 2-4-16,0 5-4 16,0 2-7-16,-32 9-6 0,10 1 8 15,-11 10 5-15,19 0 4 16,-33 0-4-16,-8 35-6 16,-25 28 2-16,19 12 4 15,-8 5 0-15,21 0 4 16,8-2 12-16,33-1-9 15,7-12-2-15,0-9 8 16,0-9-10-16,15-9-3 16,39-14-3-16,26-6 3 15,-11-5-7-15,33-10 7 16,-1-3 1-16,26 0 13 16,4 0-5-16,11 0-3 15,14-16-2-15,-22-6-2 16,-18 8 0-16,-21 0-2 15,-41 10 0-15,-21 1 0 16,-33 3 3-16,0 0-3 16,0 0 0-16,0 0 1 0,0 0-1 15,0 0 3 1,0 0-3-16,-33 0-44 0,-7 0-68 16,18 0-61-16,-18-5-181 15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7:09.2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7540 8113 7 0,'0'0'15'0,"0"0"-6"0,0 0-3 0,0 0-3 15,0 0-2-15,0 0-1 16,0 0-2-16,0 0 2 16,0 0-1-16,0 0-1 15,0 7-33-15</inkml:trace>
  <inkml:trace contextRef="#ctx0" brushRef="#br0" timeOffset="765.656">7540 8113 19 0,'20'25'12'0,"-20"-25"-12"0,0 0-12 16,0 0-3-16,0 0 15 16,0 0 2-16,0 5 1 15,0-5 17-15,17 0 11 16,3 0-6-1,9 0 6-15,14 0 3 0,-9 0-13 16,9 0-14-16,0 0 3 16,6 0 6-16,18 0 4 15,12 0-8-15,14 0 9 16,20 0-4-16,9 0-4 16,-3 0-3-16,-3 0-6 15,-3 0-3-15,-14 0-1 16,-3 0 1-16,-3 0 0 15,7 0 0-15,6 7-1 16,10-1 3-16,-4-6-1 16,-6 3-1-16,4-3 0 0,-4 3 0 15,-14 0 0-15,8 4-1 16,-8 0-1-16,1-5 1 16,7 5 0-16,9-7 0 15,10 3 1-15,17-3 0 16,0 0 0-16,0 0 1 15,-7 0-2-15,-13 0 0 16,-23 0 0-16,-24 0-1 16,4 0 1-16,-3 0-2 15,3 2 2-15,6 1 1 16,14-3 0-16,6 0-1 16,7 0 1-16,10 0 1 15,10 0-2-15,20 0 6 0,10 0 2 16,-1 0-5-1,-2 0-1-15,2-3-2 0,-6-2 1 16,-13-2-1-16,-7 1 0 16,-29 3 1-16,9 3-1 15,-23 0 7-15,7 0-2 0,6 0-2 16,7 0 0-16,10 0-2 16,10 0 2-16,10-4 1 15,23-2-2-15,3 0 5 31,4-5 8-31,-17 2 3 0,-20 2-3 16,-29 3-10-16,-27 4-4 16,-24 0-1-16,-22 0-1 15,-17 0-1-15,-10 0 0 0,0 0 1 16,0 0 1-16,0 0 2 16,0 0 4-16,0 0 3 15,0 0-2-15,-37 0-7 16,1-2-35-16,-20-5-208 15</inkml:trace>
  <inkml:trace contextRef="#ctx0" brushRef="#br0" timeOffset="2717.8209">10840 7263 0 0,'0'0'27'0,"0"0"-1"15,0 0-21-15,0 0-4 16,0 0 0-16,0 0 0 16,0 0-1-16,0 0-4 15,0 0-6-15,0 0-20 16,0 0 13-16</inkml:trace>
  <inkml:trace contextRef="#ctx0" brushRef="#br0" timeOffset="2866.9706">10840 7263 3 0,'7'9'20'0,"-7"-9"-2"15,0 0-18-15,0 0-37 16</inkml:trace>
  <inkml:trace contextRef="#ctx0" brushRef="#br0" timeOffset="32218.4906">8312 12397 12 0,'0'0'8'16,"0"0"0"-16,0 0 5 15,0 0-4-15,0 0-5 16,0 0 0-16,0 0-2 0,0 0 0 16,0 0 3-16,0 0 0 15,0 0 0-15,0 0-4 16,0 0 2-16,0 0-2 15,0 0 0-15,-6 0 0 16,6 0 5-16,0 0 6 16,0 0 5-16,0 0 14 15,0 0 8-15,0 0-14 16,0 0-14-16,0 0-4 16,0 0-2-16,0 0 7 15,0 0 4-15,0 0-7 0,-10 0-7 16,10 0-1-1,0 0 0-15,0 0 1 0,0 0 5 16,0 0 17-16,0 0-2 16,0 0-3-16,0 0-3 15,0 0-9-15,0 0-7 16,0 0-2-16,0 0-5 16,0 0-5-16,0 0 12 15,49 0 2-15,11 0 0 16,-4 0 2-16,1 0-4 15,-8 0 0-15,-6 0 2 16,0 0 1-16,0 0-1 0,1 0 2 16,-1 0-4-1,6 0 0-15,14 3 0 0,10-1 0 16,0-2 6-16,-3 0-4 16,2 0-2-16,-9 0 0 15,0 0 5-15,-3 0-5 0,-10 0 4 16,6 0 0-16,0 0 0 15,11 0-2-15,9 0 2 16,3 0-2-16,7 0-2 16,1 0 4-16,-8 0-3 15,-16 0 1-15,-13 0-2 16,-7 0 3-16,-13 0-2 16,3 0 0-16,10 0 0 15,16 0-1-15,18 0 0 16,15-5 0-16,24-2-2 15,4 1 2-15,-4 0 1 16,-17 0 3-16,-13-1-3 16,-23 3-1-16,-20 2 1 0,-13-1 1 15,-10-1 1 1,3 4-1-16,-3-3 2 0,-4 3-3 16,4 0 0-16,-13 0 0 15,-7 0 0-15,0 0-1 16,0 0 3-16,0 0 1 15,0 0 0-15,0 0-3 16,0 0 1-16,0 0 0 16,0 0 4-16,0 0 0 15,0 0-6-15,0 0-6 16,0 0-61-16,0 0-263 0</inkml:trace>
  <inkml:trace contextRef="#ctx0" brushRef="#br0" timeOffset="67766.4083">4724 12378 7 0,'0'-4'19'0,"0"2"-8"16,0 2-10-16,0 0 0 16,0 0 2-16,0 0 2 15,0 0-4-15,0 0-1 16,0 0-10-16,0 0-28 15</inkml:trace>
  <inkml:trace contextRef="#ctx0" brushRef="#br0" timeOffset="68603.9189">4724 12378 33 0,'60'-6'4'0,"-60"6"8"15,0 0 3-15,0 0-8 16,0 0-4-16,0 0 14 0,0 0-2 16,0 0-6-16,0 0 7 15,0 0 5-15,0 0 1 16,0 0-7-16,7 0-1 0,6 0 4 15,3 0-2 1,11 0-4-16,16 0 0 0,7 0 4 16,16 0-3-16,-3 0-2 31,0 0-2-31,-4 2-3 0,-2 2-4 16,-1-4 0-16,-6 3-1 15,-1-3 0-15,11 0-1 0,-4 0 2 16,1 3 1-16,6-3-1 15,3 0 1-15,-3 3 1 16,10-3-2-16,-10 0 1 16,16 0-1-16,1 0 0 15,-4 0-1 1,10 0 1-16,13 0-2 0,-6 0 1 16,16 0 0-16,-16 0-1 15,-17 0 0-15,-9 0 0 16,-24 0 0-16,-17 0 0 15,4 0-1-15,-17 0 1 16,4 0 0-16,-10 0 0 16,-7 0 0-16,13 0 1 15,0 0 1-15,4 0-1 0,-4 0-1 16,-7 0 0-16,-6 0 0 0,7 0 0 31,-7 0 1-31,0 0 0 16,0 0 2-16,0 0-1 15,0 0 4-15,0 0 8 16,0 0 8-16,0 0 0 0,0 0-7 16,0 0-9-16,0 0 0 15,0 0 0-15,0 0-6 16,0 3-5-16,0-3-37 16,-20 0-208-16</inkml:trace>
  <inkml:trace contextRef="#ctx0" brushRef="#br0" timeOffset="81533.6616">4525 15500 7 0,'0'0'26'0,"0"0"12"0,0 0-8 15,0 0-17-15,0 0-3 16,0 0 2-16,0 0 5 16,0 0 1-16,0 0 11 15,0 0 5-15,0 0-11 16,0 0-9-16,0 0-7 0,0 0-3 15,0 0-2 1,0 0-1-16,0 0-1 0,0 0 0 16,14 5 1-16,39-3 3 15,3-2 2-15,7 4 2 32,17-4-5-32,-11 3 1 15,11 3-1-15,-8-6 1 16,5 3-2-16,-4-3-2 0,13 0 1 15,-7 0-1-15,14 0 1 16,6 0-1-16,-12 0-1 16,5 0 0-16,-16 0 1 15,4 0 2-15,-7 0-1 16,-17 0 1-16,-6 0-2 16,6 0 0-16,1 0 0 15,15 0-1-15,1-3 1 0,3 1 1 16,17-2 1-16,0 1-1 15,10 3-1-15,-11-4-3 16,-9 2 3-16,-3-3 0 16,-1 3 0-16,-16 2 2 15,-3-5-2-15,-10 5 1 16,-7 0 0-16,-10-2-1 16,10 2 0-16,7 0 1 15,9 0 1-15,-3 0 2 16,14 0 0-16,-4 0-3 15,-3 0-1-15,4 0 0 16,-11 0 1-16,-6 0-1 0,-7 0 1 16,-7 0-1-16,7 0 0 15,-10 0 2-15,27 0-1 16,9 0-1-16,11 0 4 16,19 0-2-16,1 0 0 15,-1 0-2-15,10-4-2 0,-16 4 2 16,-17-3 1-16,-3 0-1 15,-23 3 0-15,0 0 1 16,-7 0-1-16,6 0 1 16,1 0 0-16,10 0-1 15,9 0 2-15,4 0-1 16,-3 0 1-16,3 0-2 16,-10 0 1-16,-7 0 0 15,-3 0-1-15,-3 0 0 16,6 0 0-16,7 0 1 15,10 0-2-15,13 0 2 16,-10 0 3-16,10 0 0 16,-13 0-2-16,-10 0-2 0,-13-4 2 15,-20 4-1-15,-17 0-1 16,17 0 0-16,-1 0 1 31,21 0 0-31,13 0-1 0,10-2 0 16,10-2 0-16,10 4 0 15,-7-3 0-15,-7 3 0 0,-16 0 0 16,-10 0 0 0,-3 0-1-16,-17 0 1 0,10 0 0 15,17 0 0-15,9 0 0 16,17 0 1-16,14-3 9 16,16-3-6-16,3 6-3 15,-10-3-1-15,-9 3 0 16,-31 0 0-16,-26 0 0 15,24 0 2-15,-18 0-1 16,21 0 2-16,16 0 4 0,0 0-2 16,7 0-4-1,-7 0 1 1,-6 0-1-16,-24-3-1 0,-6 0 0 16,-1 0 2-16,-19 3 3 15,-3 0 11-15,2-4-7 16,-15 4-6-16,2 0 1 0,-9 0-1 15,-7 0 0-15,0-3 0 16,0 3 10-16,0 0 3 16,0 0-3-16,0 0-3 15,0 0-2-15,0 0 1 16,0 0-1-16,0 0-4 16,0 0 3-16,0 0 2 15,0 0-4-15,0 0 2 16,-7 0-7-16,-23 0-14 0,11 0-69 15,-11 0-140-15</inkml:trace>
  <inkml:trace contextRef="#ctx0" brushRef="#br0" timeOffset="139870.5342">7226 16635 45 0,'-7'0'7'0,"7"0"35"0,0 0 0 16,0 0-7-16,0 0-8 16,0 0-3-16,0 0-4 15,0 0-2-15,0 0-1 16,0 0-6-16,0 0-2 16,-7 0 4-16,7 0 0 15,0 0-6-15,0 0-3 16,0 0-2-16,0 0-2 15,0 0 0-15,0 0 0 16,0 0 10-16,0 0 9 0,0 0-4 16,0 0-5-16,0 0 0 15,0 0-3-15,0 0-1 16,0 0 0-16,0 0 2 16,27 0 6-16,16 0 8 15,23 0-1-15,4 0 0 16,9 0-11-16,1 0-1 0,-11 0 0 15,-12 0-6-15,-21 3-3 16,0-3 1-16,-6 4-1 16,13-1 2-16,7 0 2 15,13 0 0-15,10 4-2 16,3-7 6-16,4 0-3 16,-1 0 4-16,-16 0 2 15,3 0-4-15,-3 0-5 16,-6 0 3-16,-1 0-3 15,4 0-1-15,2 0 1 0,11 0-2 16,-3 0 0-16,9 0 1 16,-9 0 0-16,3 0 0 15,-17 0 0-15,-19 0 0 16,-8 0-1-16,-15 0 0 16,-8 0 0-16,8 0 1 15,-4 0 1-15,-10 0 0 16,6 0 1-16,1 0-1 15,-1 0 0-15,-6 0-2 16,0 0 0-16,0 0 0 16,0 0-1-16,0 0 0 0,0 0 0 15,0 0 1-15,0 0 0 16,0 0 2-16,0 0-1 16,0 0 0-16,0 0 4 15,0 0 1-15,0 0-3 16,0 0-2-16,0 0 2 15,0 0-1-15,0 0-1 16,0 0 0 0,0 0 2-16,0 0 1 15,0 0-3-15,0 0 1 0,0 0-2 16,0 0-3-16,0 0-1 16,0 0-20-16,-19 0-67 15,-11 0-163-15</inkml:trace>
  <inkml:trace contextRef="#ctx0" brushRef="#br0" timeOffset="155458.7">4433 15154 16 0,'73'0'9'0,"-47"0"-8"0,17 0 20 16,0-10 13-16,14 1-19 15,-8 2-4-15,-6 4 11 16,-19-1 0-16,-18 4-7 15,-6 0 25-15,0-2 14 16,0 2-14-16,0 0-25 16,0 0-12-16,0 0-1 15,0 0-1-15,0 0 1 16,0 0 3-16,0 0 7 16,0 0-11-16,0 0-1 15,0 0-2-15,0 0 2 0,0 9 2 16,0 4 0-16,0-3 1 15,-13-4-2-15,13-6 0 16,-7 3 2-16,7-3 0 16,0 0 3-16,0 0 14 15,0 0 22 1,0 0-1-16,0 0 7 0,0 0-20 16,0 0-2-16,0 0 0 15,0 0-12-15,0 0-3 16,20-3-6-16,17-16-1 15,19-8-1-15,23-4-2 16,14-1-1-16,7-3 1 16,-1-1-1-16,-6 6 0 15,-7 0 0-15,-7-1 5 16,-2 3 8-16,2-2-1 16,-6 8-3-16,-10 3-7 15,-7 3-2-15,-3 1 2 16,-20 1-2-16,-3 4 0 15,-10 4-1-15,-10 6 0 0,-10 0 1 16,0 0-1-16,0 0-1 0,0 0-3 16,0 0-13-16,0 0-35 15,0 0-55-15,0 0-142 16</inkml:trace>
  <inkml:trace contextRef="#ctx0" brushRef="#br0" timeOffset="156058.2527">4277 14977 178 0,'0'0'54'0,"0"0"-12"0,0 0 36 0,0 0-27 16,0 0-26-16,0 0 3 16,113 4 24-16,3-25-21 15,10-1-18-15,9 1-7 16,1-6-2-16,10 4-3 15,-20-2 1-15,3 0 3 16,-6-5 0-16,-11 8 6 16,-19-1 13-16,-27 10-11 15,-33 7-9-15,-23 2-2 16,-10 4 2-16,0 0 8 0,0 0-5 16,0 0-6-16,0 0 1 15,0 0-1-15,0 0-1 16,0 0 0-16,0 0-4 0,-23 0-9 31,-13 13-19-31,22-6-56 16,1 0-92-16</inkml:trace>
  <inkml:trace contextRef="#ctx0" brushRef="#br0" timeOffset="172173.4992">10005 11278 6 0,'119'-28'60'15,"-3"1"-3"-15,-23 2 39 16,-23 3-30-16,-11 3-13 15,-26 2-6 1,4 1-8-16,-1 0-22 16,1 3-12-16,-4-3-1 15,3 0-4-15,-6 3 2 16,-10 3-2-16,-3 1 0 16,-4 6 2-16,-7 3 2 15,1-3 3-15,-7 3-1 0,7 0-3 0,-7 0-3 16,0 0 0-16,0-3 1 15,0 3-1-15,0 0-3 16,0 0-2-16,0 0-9 31,0 0 1-31,-43 0-9 0,-20 0 7 0,-17 0 13 16,-13 0-9-16,37 0 1 16,6 3 8-16,21-3 2 15,15 3 0-15,8-3 0 16,-1 0-1-16,7 0 1 15,-17 0 0-15,4 0 1 16,0 0 1-16,-10 0 2 16,16 0 4-16,1 0 22 0,6 0-16 15,0 0 4-15,0 0 12 16,0 0-11-16,0 0-1 16,0-6-17-16,36-4-1 15,7 4 0-15,-7-3-1 16,4-3 1-1,3 3 0 1,0 0-1-16,17-1 1 0,-4 1 0 0,14-1 0 16,-20 4 1-16,-7 0-1 15,-14 6 1-15,-15 0-2 16,-14 0 0-16,0 0-4 16,0 0-13-16,0 0 12 15,0 0-1-15,0 0 7 16,0 18 0-16,0 2 1 15,0 6 2-15,0-1 1 16,0 4-4-16,-27-3 3 16,-3 3-1-16,-6-1-1 0,16 2 0 15,-10-8 1 1,17-6-1-16,-10-4 1 0,16-8-2 16,1-1 1-1,6-3 2-15,0 0 4 0,0 0 11 16,0 0 1-16,-14 0-7 15,-29 0-12-15,13 0-54 16,-13-10-339-16</inkml:trace>
  <inkml:trace contextRef="#ctx0" brushRef="#br0" timeOffset="173330.7844">8110 11327 1 0,'0'0'0'0,"0"0"2"16,0 0 12-16,0 0 2 15,0 0 5 1,0 0 2-16,0 25-1 0,0-12-2 16,-33 1 8-16,-4-1 8 15,1 0-23-15,29-8-10 16,1 2-3-16,6-2-2 15,0-5-6-15,0 0 8 16,0 0 3-16,0 0 57 16,6 0 14-16,51 0-10 0,16-2-24 15,3-11-27-15,33-6 0 16,-3-4 5-16,0 0-8 16,10-8 2-16,-3-2 13 15,-4 5-14-15,-16-1-6 16,-7 6 1-16,-23 7 0 15,-13 4-1-15,-7 5-1 16,-13 1 6 0,-17 3 0-16,-7 3-5 0,-6 0-4 15,0 0-1-15,0 0-1 16,0 0 1-16,0 0 0 16,0 0 0-16,-6 0-8 15,-51 0-2-15,-2 0-7 16,-11 0 3-16,-3 0 5 0,10 0-4 15,14 0-14 1,12 0 4-16,17-4 17 0,20-3 2 16,0-2-8-16,0-1 5 15,7-6 7-15,36 3 0 16,13 4 2-16,1 0 1 16,-1 2 4-16,-13 3 2 15,7-2-1-15,-7 6-5 0,-7 0 0 16,1 0-1-16,-7 0 0 15,-24 0 0-15,1 0-2 16,-7 0-9-16,0 0-4 16,0 0 12-16,0 12 2 15,0 15 11-15,0 1-5 16,0 2-3-16,0 1-1 16,-23-8 0-16,16 3 1 15,-6-4-4-15,6-3 2 16,7 1-2-16,0-10 0 15,0-4-2-15,0-3 2 0,0-3-1 16,0 0 1-16,0 4 3 16,0-4 1-16,0 0-4 15,0 0-9-15,-6 0-95 16</inkml:trace>
  <inkml:trace contextRef="#ctx0" brushRef="#br0" timeOffset="174551.0364">10240 11641 67 0,'0'0'60'0,"0"0"4"15,0 0 18-15,0 0-31 0,0 0-19 0,441-25 4 16,-305 2-16-16,6 3-8 0,-19-4-7 16,-1 4 10-16,-22-3-2 15,-1 2 9-15,-6 1-4 16,-14 0 4-16,1 4-12 15,-24 4-1-15,-13 2 4 16,-6 4-1-16,-17 3-5 16,-14-1-2-16,1 2-3 15,-7 2-2-15,0 0 0 16,0 0-3-16,0 0-6 31,0 0 1-31,0 0 8 16,0 0 0-16,0 0 1 0,-20 0-1 15,-23-7-1-15,-7 1-12 16,1-2-1-16,-18-1 1 16,18-1 1-16,5-3 9 15,1 4 3-15,30 0 4 16,7 2 10-16,6 1 20 0,0-4-13 16,0-1-4-16,0 6-12 15,0-2-3-15,0 3 2 16,0 4-1-16,0 0 3 15,0 0-6-15,6 0 0 16,7 0-8-16,24 0 2 16,6 0 6-16,13 20 0 15,17 0 1-15,-3 6-1 16,3-5 0-16,-1 2 0 16,-9-3 2-16,-6-8-2 15,-14 1 0-15,-13-4 1 16,-17-4-1-16,-6 4-1 15,-7-2-4-15,0 6 5 16,0 6 8-16,-20 2-1 16,-47 6-3-16,-2-2 0 15,3-3 2-15,9-5-2 16,8-4-1-16,19 3 6 16,-3-7-5-16,16 1-1 15,4-7-3-15,6 0-1 0,7-3 1 16,0 0-1-16,0 0 1 0,0 0-1 15,0 0 0-15,0 3-46 16,0-3-94-16,0 0-103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37:11.8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23552 10622 69 0,'-7'8'123'0,"7"-8"-69"0,0 3-2 16,-7-3 6-16,7 3-33 16,0-3-2-16,0 0 3 0,0 0-13 15,0 4 2-15,-6-4 4 16,6 6 1-16,0 4 4 15,0 5-6-15,0 7 13 16,0 5-11-16,0 4-6 16,33-2-1-16,10 3-6 15,30 0-1-15,-10 1 9 32,-14-2 0-32,18-1-7 0,-18-4-6 0,-6-5-2 15,-16-5 0-15,9-5 1 16,-12-8 0-16,-18 1 0 15,1-4-1-15,-1 0 2 16,-6 0-1-16,0 0-1 16,0 0 1-16,0 0-1 15,0 0-15-15,0 0-42 16,0 0-108-16</inkml:trace>
  <inkml:trace contextRef="#ctx0" brushRef="#br0" timeOffset="469.3199">23830 10539 150 0,'0'0'63'16,"0"0"-63"-16,0 0-2 15,0 0 2-15,0 0 12 16,0 0 41-16,0 0-24 15,-143 154-5-15,100-102-8 16,-6 0-7-16,-1-1-8 16,13-10 5-16,1 2-3 15,16-15 0-15,-3-5 1 0,10-5-1 16,6-7 10-16,0-1 3 16,7-7-8-16,-6-3-5 15,6 0-1-15,0 0 2 16,-17 3-1-16,17-3-3 15,0 0 1-15,-6 0-1 16,-1 3-2-16,0-3-35 16,-16 0-222-16</inkml:trace>
  <inkml:trace contextRef="#ctx0" brushRef="#br0" timeOffset="1010.2174">25122 10668 150 0,'0'0'83'0,"0"0"-57"16,0 0 18-16,0 0 4 16,0 0-2-1,0 0 7-15,387 0-19 0,-267 0-8 16,-4-7 8-16,-10-2-8 15,-14 3-15-15,-25 0-1 16,-34 2-6-16,-10 4-4 16,-16 0 1-16,-7 0-1 15,0 0-5-15,0 0-36 16,0 0-52-16,0 0-63 16,-37 0 12-16</inkml:trace>
  <inkml:trace contextRef="#ctx0" brushRef="#br0" timeOffset="1229.1448">25430 10812 88 0,'0'0'83'0,"0"0"32"16,0 0-38-16,0 0-35 15,444-3-24-15,-375-2 1 16,-25 1 0-16,-15 4-5 15,-15 0-5-15,-14 0-4 16,0 0-5-16,0 0-4 16,0 0-35-16,0 0-51 0,0 0-181 15</inkml:trace>
  <inkml:trace contextRef="#ctx0" brushRef="#br0" timeOffset="1715.0844">26616 10627 237 0,'0'0'54'0,"0"0"-46"0,0 0 23 16,0 0 2-16,0 0-20 16,0 0 20-16,229 9-15 15,-186 13-18-15,-23 6 2 16,9 2-2-16,-9-1-1 16,-20 1-1-16,17-5 2 0,-17-4 1 15,6 2 3-15,-6-6-3 16,0-4 2-16,0-10 0 15,0-3-1-15,0 0 7 16,0 0 43-16,0 0 48 16,0-13-50-16,7-17-44 15,0-7 5-15,16-6 3 16,3 0-6-16,11 0-1 16,-1 2-4-16,-9 4-1 15,9 12 1-15,-6 2-2 16,-17 10 0-16,-6 4 1 15,0 6-2 1,-7 0-2-16,16 3-7 0,-16 0-63 16,0 0-158-16</inkml:trace>
  <inkml:trace contextRef="#ctx0" brushRef="#br0" timeOffset="2165.6978">27785 10768 150 0,'0'0'62'16,"0"0"-52"-16,0 0 46 0,0 0-24 15,0 0-5-15,0 0 15 16,289-107-5-16,-283 82-4 16,-6 6 8-16,0 2-4 15,0 11-20-15,0 2-17 16,0 4-7-16,-36 0 2 0,-20 0-11 16,-11 7 7-16,4 23 5 15,-10 8 4-15,24-4-1 16,-1 8 1-16,24-3-5 15,9 0 2-15,17-3-3 16,0-7-4-16,0-8 10 16,50 0 6-16,16-12 8 15,4-2 5-15,16-7 15 16,6 0-11-16,24 0-10 16,-10 0-4-16,-6 0-9 15,16-21-23-15,-96 8-115 16</inkml:trace>
  <inkml:trace contextRef="#ctx0" brushRef="#br0" timeOffset="2831.8439">29422 10542 324 0,'0'0'45'0,"0"0"35"16,0 0 15-16,0 0-53 15,0 0-19-15,0 0-8 16,0 0-13-16,-142-44-2 16,42 66 0-16,-16 14-1 15,4 5 2-15,19 5-2 0,27-5-1 16,32-2-2 0,18-1-9-16,16-8 5 0,0-9 2 15,0-5 6-15,43-5 6 16,0-6-3-16,-7-5 0 15,8 0 6-15,5 0 5 16,1 0 0-16,0-12-7 16,-7-16 1-16,-13-8-2 15,-4-6 1-15,-3-10-3 16,-16 0-4-16,6-8 0 16,-13-4 0-16,0 0 0 15,0-7-1-15,0 3-12 16,0 4 9-16,-26 7-8 15,9 11 4-15,4 10 7 16,13 8 1-16,0 12 1 16,0 3-1-16,0 6 2 15,0 7-2-15,0 0 4 16,0 0-4-16,-7 0-12 16,-16 11-15-16,23 26 13 15,0 15 14-15,0 10 7 16,0 5-3-16,0 1 2 0,30 3 8 15,19-5-5-15,8-5 6 16,-8-3-3-16,18-6-6 0,-18-8-5 16,1-5 2-16,6-7-3 0,-6-10 1 15,-7-5-1-15,7-7 4 16,-27-7 2-16,-3 1-2 16,-20-4 1-16,0 0 7 15,0 0 11-15,17 0 6 16,-17 0-21-16,0 0-6 15,0-4-2-15,0-3-8 16,-17 5-53-16,-26-2-138 16</inkml:trace>
  <inkml:trace contextRef="#ctx0" brushRef="#br0" timeOffset="5854.3004">24966 11388 103 0,'0'0'34'15,"0"0"24"-15,0 0 23 16,0 0-32-16,0 0 12 16,0 0 12-16,0 0-16 15,-13-30-26-15,13 27-5 16,0 3 7-16,0-3-9 16,0 3-9-16,0 0-11 15,0 0-4-15,0 0-8 16,26 0 2-1,24 3 6-15,23 13 3 0,-10 7-3 16,-13 0-1-16,9 5-1 16,-26 8 2-16,10-2 0 15,-13 12 0-15,-23 0 0 16,0-2 0-16,-7 1-1 0,0 3 0 16,0-3 2-1,-27 8 3-15,-33-3-2 0,11 5 0 16,-21 3 0-16,-3-3-2 15,4-8 2-15,-4-1 3 16,10-7-5-16,3-1 0 16,4-4 2-16,0 6-1 15,-17-6 0-15,16 6-1 16,-6-9 0-16,14-1 0 16,12-8 3-1,7-10-2-15,17-2 0 0,7-7 0 16,-1-3 0-16,-10 0 2 15,17 0-2-15,0 3 4 16,0-3 2-16,0 0-7 16,0 0-44-16,0-12-146 15,-6-7-162-15</inkml:trace>
  <inkml:trace contextRef="#ctx0" brushRef="#br0" timeOffset="6569.8454">24479 11895 85 0,'0'0'102'0,"0"0"-86"0,0 0 16 16,0 0-9-1,0 0-15-15,0 0 24 0,0 23 26 16,-13 18-16-16,-17 8-13 16,4 0-4-16,-11 1 3 15,1-1-12-15,-1-2-8 16,4-1-2-16,3-4-1 15,1-1 3-15,2-5 1 16,-3-2-2-16,-6 3 2 16,23-8 3-16,6-2-4 15,-6 1-4-15,13-10 5 16,0-2-6-16,0 1 4 16,0-4-2-16,0 0-2 15,0-4 1-15,0 0 7 16,0-3-1-16,0 1-5 0,0 4 1 15,0-2 0-15,13-2 2 16,43-1 13-16,17 1-1 16,26-7-1-16,7 2-2 15,10 5-8-15,-10-4-4 16,-6 3-3-16,-14 0-2 16,0 4 1-16,7-1-1 15,-7 5 2-15,0-4-2 16,0-4 1-16,-16-3 2 15,-14 1-1-15,-13-1 2 16,-20-1 0-16,-9-2-3 16,-8 0 3-16,1 0 4 0,-7 0-3 15,16 0 2 1,-9 0 0-16,-7 0 0 0,0 0 1 16,0 0 1-16,0 0 1 15,0 0-3-15,0 0-3 0,0 0-4 16,0 4-6-1,-23-4-24 1,3 0-84-16,-10 0-187 0</inkml:trace>
  <inkml:trace contextRef="#ctx0" brushRef="#br0" timeOffset="15925.337">30028 10915 26 0,'0'0'56'15,"0"0"-6"-15,0 0 4 16,0 0 14-16,0 0 3 16,0 0-20-16,0 0-7 15,0 0 14-15,0 0-24 16,0 0 2-16,17 0 5 0,9 0-13 15,24 0 0-15,-13 0-6 16,-8 0-9-16,-2 0-8 16,-11 0-5-16,11 33 0 15,-4 11-1-15,-10 14 0 16,-13 7 1-16,0-4-1 16,0 0 1-16,-20-7 0 0,-46-6 0 15,-3-2-1-15,32-43-65 16,-6-3-114-16</inkml:trace>
  <inkml:trace contextRef="#ctx0" brushRef="#br0" timeOffset="16581.528">31559 10585 222 0,'0'0'85'15,"0"0"1"-15,0 0 16 0,0 0-59 16,0 0-18-16,0 0 17 16,-17-151-17-16,-3 147-12 15,-29 4-13-15,-24 0-8 16,-27 4 6-16,-22 31 2 15,16 10 2-15,13 6-2 16,14 1 0-16,29-1 0 16,23-3-6-16,11-7-4 15,16-5 1-15,0-10 5 16,0-11-2-16,86-8 6 0,13-7 3 16,31 0 7-1,5-2-3-15,1-30 1 0,-30-7-3 16,-13 0-3-16,-20 3 7 15,-30 1-1-15,-23 10-2 16,3 5 9-16,-16 13 5 16,-7 7-8-16,0 0-12 15,13 0-8-15,10 4-13 16,-3 29 17-16,30 5 4 0,-1 1 1 16,18-5 0-16,-11 3 0 0,0-7-1 15,24-7 0-15,-1-6 2 16,21-10-1-16,29-7 4 15,20 0-5-15,23-7-1 16,-115-15-52-16,-8-5-203 16</inkml:trace>
  <inkml:trace contextRef="#ctx0" brushRef="#br0" timeOffset="17254.677">27845 11863 310 0,'0'0'139'0,"0"0"-139"16,0 0-4-16,0 0 4 15,0 0 25-15,0 0-5 16,149 197-3-16,-149-136-13 16,0-11 2-16,0 0-5 0,0-13 2 31,0-10-3-31,0-8-25 0,0-19-93 0,0 0-211 16</inkml:trace>
  <inkml:trace contextRef="#ctx0" brushRef="#br0" timeOffset="17451.1053">28365 11854 455 0,'0'0'26'16,"0"0"-15"-16,0 0-1 16,0 0 23-16,0 0-19 15,50 198-11-15,-50-159 0 16,0 0-3-16,0-32-19 15,0-4-190-15</inkml:trace>
  <inkml:trace contextRef="#ctx0" brushRef="#br0" timeOffset="17889.6561">30966 12033 223 0,'0'0'163'0,"0"0"-101"0,0 0 18 16,0 0-21-16,0 0-23 15,0 0 9-15,20 0-7 16,-20 3-26-16,0 11-12 15,0 15-9-15,0 13 7 16,0 15 2-16,0 16 2 16,-50 8-1-16,-29 10 2 15,9-1 0-15,-16 2-1 16,0-2-1-16,6-10-1 0,11-12-21 16,45-62-56-16,11-6-155 15</inkml:trace>
  <inkml:trace contextRef="#ctx0" brushRef="#br0" timeOffset="18728.633">31864 11130 305 0,'0'0'56'16,"0"0"-49"0,0 0-7-16,0 0 12 0,0 0 20 15,0 0-19-15,0 0 13 16,73 200-6-16,-73-129-1 16,0 0-2-16,0-4-10 15,0-6-4-15,-7 3 5 16,-16-9-6-16,9-7-1 15,8-14 0-15,6-13 0 16,0-12-1-16,0-9 0 16,0 0 5-16,0 0 48 0,0 0 13 15,0-26-19-15,0-12-43 16,13-8 0-16,30 3-2 16,13-3-2-16,11 7 0 15,-4 10-4-15,-7 10-1 16,10 7 3-1,-23 8 0-15,-16 4-4 0,9 0 2 16,-22 0-7-16,15 32 1 16,-15 14 4-16,-14 9 6 15,0-1 1-15,0 4 2 16,0-8 0-16,0-2-3 16,0-2 0-16,-43-8 0 15,-20-5 2-15,-24-4 2 16,-12-4 2-16,-24-5 0 15,17-4 4-15,20-4-3 16,7-5-4-16,46-4 9 0,10-3-12 16,16 0-18-1,7 0-33-15,0 0-225 16</inkml:trace>
  <inkml:trace contextRef="#ctx0" brushRef="#br0" timeOffset="19445.2928">27944 13394 39 0,'0'0'298'15,"0"0"-298"-15,0 0 1 0,0 0 13 16,0 0 25-16,0 0-19 16,37 189 14-16,-37-146-8 15,0-1-25-15,-17-2-1 16,-3-8-1-16,-9-10-2 15,9-5-46-15,-3-17-62 16,23 0-197-16</inkml:trace>
  <inkml:trace contextRef="#ctx0" brushRef="#br0" timeOffset="19629.6071">28378 13339 445 0,'0'0'74'15,"0"0"-44"-15,0 0-25 0,0 0 7 16,0 0-12-16,0 0 4 16,-6 201 2-16,-44-143 7 0,7-9-12 15,0-5-1-15,30-40-53 16,6-4-207-16</inkml:trace>
  <inkml:trace contextRef="#ctx0" brushRef="#br0" timeOffset="20111.8073">30429 13489 206 0,'0'0'131'0,"0"0"-100"15,0 0 34-15,0 0-53 0,0 0-3 16,0 0-8-16,-6 162 23 15,-24-102-10-15,10 2-8 16,-17 1 3-16,-12-5-2 16,-1-6-3-16,0-8-4 15,27-44-13-15,10 0-203 16</inkml:trace>
  <inkml:trace contextRef="#ctx0" brushRef="#br0" timeOffset="20515.6727">32344 13161 260 0,'0'0'100'0,"0"0"-53"0,0 0 27 16,0 0-45-16,0 0-25 16,0 0 9-16,-179 84 20 15,86-33 3-15,14 5-15 16,-1-2-12-16,54 0-8 15,3 1 4-15,23-7 1 0,0-7 0 16,43-5 1-16,79-10 10 16,34-13 13-16,46-13 4 15,4 0 1-15,22 0-22 16,-36-28-6-16,-13-15-7 16,-50-11-11-16,-129 21-97 15</inkml:trace>
  <inkml:trace contextRef="#ctx0" brushRef="#br0" timeOffset="38416.2861">23638 11298 7 0,'-7'0'13'0,"7"0"39"16,-7 0-11-16,-9 0-5 15,9 0-1-15,1 3-22 0,-1-3 16 16,0 4-14-16,7-4-7 16,-16 0-5-16,16 0 0 15,0 0 1-15,0 0 1 31,0 0-2-31,-27 6 7 0,-16 4-3 0,-23 2-7 16,-4 1 1-16,-2-1 1 16,22-5-1-16,7-1 1 15,36-1 6-15,7-5-2 16,0 0-1-16,0 0 2 16,0 0 14-1,37 0 3-15,42 0 15 0,14 0-11 16,19 0-18-16,4-5-2 15,-10 3-2-15,0-2-4 16,-13 4-1-16,0 0 0 0,-7 0 0 16,-6 0-1-16,-17 0 0 15,3 0 0-15,-16 0 0 16,-14 0 0-16,-16 0 0 16,-14 0 0-16,-6 0 1 15,0 0 3-15,0 0-1 0,0 0 0 16,0 0 1-16,0 0-4 15,0 0 0-15,0 0 6 16,0 0-4-16,-26 0-2 16,-40 0-3-16,-4 0 1 31,-23 0 2-31,7 0-3 0,7 0 0 0,16 0 3 16,26 0-1-16,14 0 1 15,10 0 0-15,13 0-1 16,0 0-5-16,0 0 0 15,0 0 3-15,0 0 2 16,0 0 1-16,0 0-2 16,0 0-12-16,0 0-6 15,13 4 18-15,47-4 2 16,9 0 2-16,-19 0 2 0,23 0-4 16,-37 0-3-16,-36 0-78 31,0 0-217-31</inkml:trace>
  <inkml:trace contextRef="#ctx0" brushRef="#br0" timeOffset="42279.5057">23303 6418 63 0,'-16'0'65'16,"16"0"-61"-16,0 0-3 15,16 0 20-15,17 0-4 16,4 0 16-16,-8 0 9 16,-15 0-11-16,-8 0 2 15,-6 0 2-15,7 0-2 0,-7 0-9 16,0 0-14-16,17 0-10 15,2 0 1-15,24 0-1 16,37 0 5-16,33-5 1 31,22-1 8-31,31-1-9 0,-17 2 5 16,-6-2 5-16,-14 1 0 0,-23 0-6 16,-20-1 4-16,-13 1 10 15,-30 2-13-15,-23 1-9 16,-20 1 2-16,0 2-1 15,0 0-2 1,0 0 0-16,0 0-1 0,-86 0 1 16,-20 0 0-16,-24 0 0 15,-19 5-1-15,-16 2-5 16,2-1 5-16,-2 1-2 16,22-4 1-16,31 0 2 15,32-3 1-15,44 0 0 16,29 0 1-16,7 0-2 0,0 0-7 15,20 0 7-15,53 0 2 16,33 0 2 0,16 0 0-16,21 0 2 0,6 0-4 15,-13 0-2-15,-7 0 0 16,-30 0 0-16,-26 0 0 16,-30 0 0-16,0 0-24 15,-43 0-64 1,0 0-56-16</inkml:trace>
  <inkml:trace contextRef="#ctx0" brushRef="#br0" timeOffset="43780.7771">24724 14276 103 0,'0'0'64'0,"0"0"-39"16,0 0 70-16,0 0-18 16,0 0-40-16,0 0-13 15,0-41 20-15,0 41 3 16,0 0-8-16,0 0-8 15,0-3-2-15,0 3-12 16,7 0-9-16,-7 0-4 16,0 0-3-16,0 0 0 15,0 0 4-15,7 0 2 16,-1 0-5-16,7 25 7 16,4 21 12-16,-4 27-11 15,1 14-1-15,9 13-9 16,-10 1 0-16,0-6 5 0,-13-8-5 15,17-14 0 1,-17-2 0-16,0-13 2 0,0-8-2 16,0-10 2-1,0-18-2-15,0-9 0 0,0-8 0 16,6-5 1-16,1 0 4 16,0 0 5-16,16-37 6 15,-3-21-9-15,10-12-7 16,-4-5 2-16,10 11-1 15,1 2-1-15,6 15-1 16,13 5 0-16,24 10 0 16,13 5-3-16,6 9 1 0,0 11 1 15,-12 7-1 1,-8 0 2-16,-23 0-1 16,-19 32-3-16,-17 11-6 0,-20 5-9 15,0 2 7-15,0 3 10 16,-86-1 3-16,-20-6 0 15,-17-3 0-15,10-8 6 0,7-6-5 16,20-3 2 0,20-11-2-16,39 2 0 0,11-10 0 15,9-1-1-15,7-6 1 16,0 0-1-16,0 0-7 16,0 0-20-16,43 0-15 15,0-9-63-15,14-9-196 16</inkml:trace>
  <inkml:trace contextRef="#ctx0" brushRef="#br0" timeOffset="44015.3753">26209 14784 448 0,'0'0'39'0,"0"0"-24"15,0 0 28-15,0 0-43 16,0 0-14-16,0 0 14 15,29 71 15-15,-29-16 4 16,0-2 7-16,0-1-17 16,0-6-3-16,0-9-6 15,0-3 5-15,0-9-4 0,0-9-1 16,0-7-26-16,0-9-66 16,0 0-101-16</inkml:trace>
  <inkml:trace contextRef="#ctx0" brushRef="#br0" timeOffset="44169.2256">26616 14568 368 0,'0'0'138'16,"0"0"-130"-16,0 0 12 16,0 0 9-16,0 0-29 15,0 0-75-15,20-21-7 16,-20 42-297-16</inkml:trace>
  <inkml:trace contextRef="#ctx0" brushRef="#br0" timeOffset="44815.9836">27438 14890 417 0,'0'0'118'0,"0"0"-117"16,0 0 73-16,0 0-1 15,0 0-61 1,0 0-6-16,112-32 17 0,-112 32-17 16,-20 0-6-16,-66 0-10 15,-13 25 10-15,6-2 6 16,0 6-6-16,27-4-1 16,23-1 1-16,30-5-7 15,13-4-18-15,0-2-20 16,13-1 30-16,67-5 15 15,-1-7 2-15,7 0 0 16,-10 0 1-16,-9-2-1 16,-11-21 1-16,-6 1 1 0,-1-11 2 15,-6 10-4-15,-13 9-1 16,-17 3 0-16,-6 11 3 16,-7 0 1-16,0 0-2 0,0 0-3 15,0 0-9-15,0 16-8 16,0 23 17-16,0 12 6 15,0 10 0-15,23 4 6 16,4 9-4-16,16 9-8 16,23 6 8-16,-10 9-2 15,-6 2 2-15,-20-5-8 16,-23-2 2-16,-7-8-2 16,0-5 0-16,0-10 0 15,-67-6-1-15,-9-6 0 16,-17-9 1-16,-16-12 4 15,16-10-3-15,0-7 4 16,37-15-1-16,20-5 2 0,29 0 19 16,7-31-7-16,0-31-2 15,43-21 0-15,50-8-6 16,13-2-7-16,30 3 1 16,-7 10 8-16,-6 13-5 15,-11 11-1-15,-19 13-6 16,-7 9-2-16,-13 13-18 15,-73 21-88-15,0 0-222 0</inkml:trace>
  <inkml:trace contextRef="#ctx0" brushRef="#br0" timeOffset="45050.386">29038 15493 476 0,'0'0'21'16,"0"0"-10"-16,0 0 14 15,0 0-19-15,0 0 21 16,0 0 6-16,0 0-5 0,93 197-16 16,-93-148-10-16,-67-5-1 15,4-5-1-15,27-35-67 16,-1-4-264-16</inkml:trace>
  <inkml:trace contextRef="#ctx0" brushRef="#br0" timeOffset="45918.6967">31178 14913 190 0,'0'0'142'0,"0"0"-136"16,0 0 65-16,0 0-17 15,0 0-29-15,0 0-8 0,0-142 12 16,0 133 18-16,0 6-3 16,0 3-11-16,-27 0-21 15,-52 0-12-15,-50 6 0 16,-7 26 6-16,-20 7-5 16,20 5 8-16,14 9-7 15,29-5-3-15,37 2 1 16,26 2-1-16,30-3 1 15,0-3-6-15,0 1 6 16,79-12 0-16,14-9 1 16,6-11 1-16,11-11 8 15,-4-4-5 1,-7 0-2-16,1-16 5 0,-8-17 0 16,-5-4-3-16,-15-4 5 15,-9 1 0-15,-13 0 7 16,0 6 4-16,-14 9-17 15,-13 11 0-15,-9 7 1 16,-14 7-5-16,0 0-6 16,0 0-16-16,13 37 17 0,37 1 5 31,16 4 2-31,3-8-2 0,24-4 2 16,16-10 0-1,-9-14 2-15,-1-6 0 0,7 0-4 16,23-13-13-16,-92-14-60 15,-24-4-198-15</inkml:trace>
  <inkml:trace contextRef="#ctx0" brushRef="#br0" timeOffset="46754.1619">25380 15970 53 0,'0'0'371'15,"0"0"-366"-15,0 0-5 16,0 0 51-16,0 0-34 15,0 0 17-15,0 0-15 16,14 124 0-16,-14-87 3 16,0-6-14-16,0-1-4 15,0-5-3-15,-20-6-1 16,-4-3-22-16,11-16-76 16,0 0-87-16</inkml:trace>
  <inkml:trace contextRef="#ctx0" brushRef="#br0" timeOffset="46926.0529">25765 15937 348 0,'0'0'166'0,"0"0"-166"15,0 0-6-15,0 0 6 0,0 0 13 16,0 0-5 0,0 162-5-16,-43-115 4 0,-7 2-7 15,7-11-2-15,43-35-73 16,0-3-303-16</inkml:trace>
  <inkml:trace contextRef="#ctx0" brushRef="#br0" timeOffset="47617.2272">28952 16213 163 0,'0'0'275'0,"0"0"-275"16,0 0-14-16,0 0 14 15,0 0 11 1,6 185 10-16,-6-119-9 0,-13 1 1 16,-47-11-6-16,4-5-3 15,-14-13-2-15,11-5-4 16,39-33-34-16,13 0-131 16</inkml:trace>
  <inkml:trace contextRef="#ctx0" brushRef="#br0" timeOffset="48249.6569">30645 15736 125 0,'0'0'133'0,"0"0"-124"15,0 0 99-15,0 0-19 0,0 0-42 0,0 0-11 16,56-126-8-16,-50 123-3 16,-6 3 3-16,0 0-10 15,0 0-18-15,0 28-8 16,7 27 8-16,16 16 8 15,4 9 5-15,-4 6-6 16,-10-5-6-16,-6-11-2 16,23-5 3-16,-17-13-3 15,23-14 1-15,1-15-6 16,-11-10-3-16,4-6 3 16,-17-7 6-16,24 0 9 15,-1-13 7-15,14-30-6 16,-7-7-9-16,13-5 3 0,-13-3-4 15,-6 9 1-15,-1 11 0 16,-9 16 2-16,3 8 6 16,6 7-9-16,-9 5-1 15,16 2-3-15,23 0 0 16,-16 0 1-16,-7 15-1 16,-17 18-3-16,-9 2-3 15,-17 5 3-15,0 0 7 16,-60 3 2-1,-16-2-2-15,-33-5 9 0,3-2-5 16,-24-4 5-16,-5-5-1 16,-8-6-2-16,14-1-5 15,16-6-1-15,20-9-41 16,70-3-57-16,23 0-165 16</inkml:trace>
  <inkml:trace contextRef="#ctx0" brushRef="#br0" timeOffset="48972.0785">26086 16709 346 0,'0'0'129'16,"0"0"-125"-16,0 0 14 16,0 0-13-16,0 0 3 0,0 0 13 15,0 0-5-15,-63 173-7 16,20-132-5-16,0-4-3 0,6-12-1 15,11-2-17 1,3-7-31-16,16-16-47 0,7 0-134 16</inkml:trace>
  <inkml:trace contextRef="#ctx0" brushRef="#br0" timeOffset="49112.6759">26358 16772 239 0,'0'0'147'0,"0"0"-116"15,0 0-2-15,0 0-11 16,0 0-6-16,0 0 11 16,-43 151-21-16,-20-99 3 15,6 1-5-15,8-2-9 16,32-42-116-16</inkml:trace>
  <inkml:trace contextRef="#ctx0" brushRef="#br0" timeOffset="49497.4927">29936 17011 377 0,'0'0'161'0,"0"0"-156"0,0 0 14 15,0 0 15-15,0 0-28 16,0 0-2-16,72 118 22 16,-72-47-23-16,0 6 0 0,-43-10-6 15,-56-1 3-15,-17-11-38 16,66-49-80-16,14-6-201 16</inkml:trace>
  <inkml:trace contextRef="#ctx0" brushRef="#br0" timeOffset="50201.6293">32251 16802 141 0,'0'0'13'0,"0"0"56"16,0 0 24-16,0 0-43 0,0 0 1 16,0 0-1-16,0 0-3 15,-73-77-16-15,37 68-2 16,16-1-5-16,-23 7-18 16,-13 0-3-16,-24 3 6 15,-26 0-4-15,-30 6-3 16,-6 26 0-16,13 2 0 15,13 8 0-15,23 4-2 16,43 1 0-16,30 3-5 16,20 1-1-16,0-1 2 15,57-4 4-15,49-5 2 16,59-7-1-16,21-13 6 16,13-12-6-16,3-9 2 15,-10 0 0-15,-7 0 1 0,-35-2 0 31,-8-24-3-31,-49 7 1 0,-27-7 1 16,-40 3-3 0,-26 14-30-16,0 0-123 0</inkml:trace>
  <inkml:trace contextRef="#ctx0" brushRef="#br0" timeOffset="52897.0823">25844 6299 1 0,'0'0'2'0,"0"0"1"15,0 0-3-15,0 0 3 16,0 0 24-16,0 0 32 16,0 0-7-16,93 0-30 0,-93 0 0 15,0 0 0-15,0 0-9 16,0 0 5-16,0 0 14 15,0 0 1-15,0 0-9 16,0 0-10-16,0 0-1 16,0 0 3-16,0 0-6 15,0 0 3-15,0 0 10 16,0 0-8-16,0 0-9 16,0 0-1-16,0 0 3 15,13 0 0-15,17 0 0 16,20 0 8-16,23 0 6 15,26 0 9-15,7 0-26 16,23 0-2-16,20 0-3 0,23-4 7 16,14 1-6-1,13-3 4-15,16 3-3 0,-23 3 4 16,-26 0 8-16,-53 0-3 16,-47 0 0-16,-46 0-8 15,-20 0-2-15,0 0 7 16,0 0 2-16,0 0-8 15,0 0-2-15,0 0-1 16,0 0 1-16,0 0 0 16,0 0 0-16,0 0 0 15,0 0-1-15,0 0-1 16,0 0-12-16,-20 6-21 0,-3-3-37 31,9 0-109-31</inkml:trace>
  <inkml:trace contextRef="#ctx0" brushRef="#br0" timeOffset="61619.486">19758 2748 206 0,'17'-36'45'16,"-17"17"1"-16,0 4 31 15,0 1 7-15,0 4-27 16,0 4-31-16,0 2 3 15,0 4 10-15,0 0-14 16,0 0-25-16,0 0-5 16,0 27 4-16,0 8 1 15,-43 7 9-15,6 5-2 0,1 9-4 16,-1 8 3-16,11 13-4 16,3 6 1-16,-4 4-3 15,4 2 2-15,3-2-1 16,4-10-1-16,16-15 0 15,0-17 0-15,0-14-1 16,29-10 0-16,28-15 2 16,52-6 2-16,27 0 1 15,26-6-4-15,24-39-24 0,-137 16-113 16,1-7-231-16</inkml:trace>
  <inkml:trace contextRef="#ctx0" brushRef="#br0" timeOffset="61805.9172">19116 3127 475 0,'0'0'28'0,"0"0"-7"16,0 0 46-16,0 0-44 15,0 0-22-15,0 0-1 16,381-58-5-16,-348 52-63 15,-3 0-160-15</inkml:trace>
  <inkml:trace contextRef="#ctx0" brushRef="#br0" timeOffset="62260.8691">20610 3165 208 0,'0'0'52'16,"0"0"-29"-16,0 0 56 16,0 0-76-16,0 0 4 15,0 0-7-15,-116 29 30 16,66 16 7-16,7 10-14 15,10 3-5-15,3-1-8 16,23-8-8-16,7-12 2 16,0-10 6-16,0-14-7 0,0-7 7 15,0-6 9-15,7 0 17 16,13 0 32-16,10-22-23 16,0-17-31-16,-4-5-6 15,10 1 0-15,-22 2-7 0,16 8 0 16,-17 15-1-16,-13 11 0 15,0 7 0-15,0 0-5 16,0 0-6-16,16 16-19 16,-2 23 18-16,6 12 4 15,-4 1-2-15,4-9-15 16,-13 0-22-16,22-7-19 16,-22-34-26-16,0-2-94 15</inkml:trace>
  <inkml:trace contextRef="#ctx0" brushRef="#br0" timeOffset="62804.9738">21746 3178 1 0,'0'0'532'16,"0"0"-514"-16,0 0 5 16,0 0 41-1,0 0-56-15,0 0-8 16,-152-93-21-16,82 138 8 0,20-1 0 15,27-1-29-15,23-5 32 16,0 1 5-16,93-8 5 16,36 5 0-16,0-4 5 15,-23-7 8-15,-39 2-3 16,-41-11 2-16,-19 3-12 16,-7-4-8-16,0 2-29 15,-33 3-12-15,-60-8 46 16,-23-3-37-16,-13-9-42 15,9 0-27-15,41 0 95 0,42-24 14 16,37-23 0-16,0-10-18 16,80-9 18-16,49-15 13 15,20-5 25 1,7-3 11-16,-4 4 0 16,-32 7-14-16,-28 10 0 15,-42 18 19-15,-27 11 9 0,-9 9-6 16,-14 19-30-16,6 3 9 15,-6 8-17-15,0 0-19 16,0 8-16-16,0 39-4 16,0 18 15-16,0 15 5 15,0 4 0-15,0-2 1 16,0 5-1-16,0-10 3 16,0-6-3-16,0-13 0 15,0-12 1-15,0-15-1 0,0-15-2 16,0-13-15-16,0-3-64 15,0-7-15-15,0-27-72 16</inkml:trace>
  <inkml:trace contextRef="#ctx0" brushRef="#br0" timeOffset="62930.0362">22538 3018 195 0,'0'0'75'16,"0"0"-16"-16,0 0 17 15,0 0-31-15,0 0-45 16,0 0-20-16,136-75-18 15,-100 75-202-15</inkml:trace>
  <inkml:trace contextRef="#ctx0" brushRef="#br0" timeOffset="63133.4834">23058 2931 463 0,'0'0'14'16,"0"0"-14"-16,0 0 0 15,0 0 0-15,0 0 19 16,0 0-9-16,136 196-2 16,-63-152-4-16,-17 2 1 15,0-8-1-15,17-8-3 16,-10-5-2-16,23-13-21 16,-63-12-97-16,-3 0-230 0</inkml:trace>
  <inkml:trace contextRef="#ctx0" brushRef="#br0" timeOffset="63482.3169">23952 2947 392 0,'0'0'37'0,"0"0"10"16,0 0 74-16,0 0-61 15,0 0-60-15,0 0-4 16,0-25-2-16,-36 59 6 15,-14 12 11-15,-6 11 0 0,-10 14-5 16,-4 9-1-16,-9 11-3 16,-8 1 1-16,8 1-1 15,9 1 0-15,14-4-2 16,13-9 0-16,0-1 1 16,7-7-1-16,6-11 1 15,3-18-1-15,11-8 0 0,16-20 0 0,0-7 0 16,0-6 0-16,0-3 0 15,0 0 5-15,0 0 1 16,0 0-6-16,0-9-3 31,0-10-101-31,0-8-305 0</inkml:trace>
  <inkml:trace contextRef="#ctx0" brushRef="#br0" timeOffset="64950.518">27752 3082 195 0,'0'0'223'0,"0"0"-208"16,0 0 31-1,0 0 9-15,0 0-50 0,0 0-5 16,0 0 3-16,-288-83-3 15,189 114 7-15,6 8 6 16,0 8 6-16,24 2-15 16,9 3-1-16,40-8-3 15,13-8 0-15,7-11 0 16,0-12-1-16,0-5 2 16,27-8 11-16,46 0 16 15,20 0 5-15,13-27-11 16,3-8-10-16,-16-1-2 15,-17 5 0-15,-33 1 2 16,7 11-2 0,-27 9-4-16,-3 8-6 0,3 2-3 15,3 0-7-15,34 18-2 16,3 28 3-16,23 4 1 16,0 5 8-16,14 1 0 15,-8-5 1-15,1-13-1 0,0-5 1 16,-14-14 0-16,8-13-1 15,5-6-26-15,-72 0-113 16,3-22-358-16</inkml:trace>
  <inkml:trace contextRef="#ctx0" brushRef="#br0" timeOffset="65948.0875">22366 3914 390 0,'0'0'63'15,"0"0"8"-15,0 0 36 16,0 0-62-16,0 0-45 16,0 0-17-16,0 0 9 15,0 100 8-15,-20-18 6 16,-47 10-6-16,11-6-2 0,-7-15-34 15,-3-10-44-15,16-20 16 16,37-41-7-16,6 0-131 16</inkml:trace>
  <inkml:trace contextRef="#ctx0" brushRef="#br0" timeOffset="66132.5644">22574 3979 435 0,'0'0'101'0,"0"0"-101"16,0 0-1-16,0 0 1 16,0 0 11-16,50 179-7 15,-86-101 0-15,-14-9-4 16,20-48-59-16,30-12-147 16</inkml:trace>
  <inkml:trace contextRef="#ctx0" brushRef="#br0" timeOffset="66810.4337">28514 3640 327 0,'0'0'59'16,"0"0"45"-16,0 0-18 16,0 0-48-16,0 0-27 0,0 0-10 15,-43-25-1-15,23 44-16 16,-9 23 16-16,9 16 0 15,-10 10 1-15,-7 3 2 16,18 0-2-16,-11-8-1 16,16-5 1-16,8-15 0 15,6-21-2-15,0-10 1 16,0-12 0-16,0 0 2 16,0 0 9-16,0-12 17 15,20-24-10-15,23-5-17 16,30 2 1-16,-10 4 1 0,16 11-3 15,-16 5 0-15,10 9-3 16,-23 10 1-16,-21 0 0 16,-15 0-3-16,-14 0-5 15,0 18-6-15,0 20 11 16,0 10 5-16,-30 2 1 0,-26 3 2 16,-24-2 1-16,4 1 2 15,-33-7-3-15,-27-3-3 16,0-11-14-16,86-31-80 15,7 0-127-15</inkml:trace>
  <inkml:trace contextRef="#ctx0" brushRef="#br0" timeOffset="67362.6757">22359 4724 87 0,'0'0'317'0,"0"0"-286"16,0 0 76-16,0 0-2 0,0 0-105 15,0 0-18-15,0 0 9 16,50 95 9-16,-87-43 3 15,-6 1 2-15,17-6-5 16,2-5-17-16,11-13-35 16,7-10-3-16,6-13-13 15,0-6-39-15,0 0-85 16</inkml:trace>
  <inkml:trace contextRef="#ctx0" brushRef="#br0" timeOffset="67519.2311">22965 4734 136 0,'0'0'345'0,"0"0"-341"16,0 0-4-16,0 0 0 16,0 0 13-16,0 0-8 15,-112 169-2-15,45-114-2 16,18-3-1-16,42-39-33 16,7-13-204-16</inkml:trace>
  <inkml:trace contextRef="#ctx0" brushRef="#br0" timeOffset="68157.7246">29737 4540 212 0,'0'0'32'0,"0"0"33"15,0 0-2-15,0 0-48 16,0 0-14-16,0 0 1 16,0 0 21-16,-394 61 17 15,317-31-15-15,-9 11 12 16,7 5-23-16,16 9-9 0,20 4 5 15,19 6-6-15,24 5 13 16,0-8-13-16,7-10 1 16,79-11 2-16,24-15 2 15,15-17 13-15,54-9 1 16,30 0 2-16,-4-2-17 16,24-35-8-16,-179 12-58 15,-7-5-178-15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2T00:05:33.2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4045 12839 245 0,'-6'-3'78'0,"6"-1"-21"15,-2 0 31-15,2 1-25 16,0 1-28-16,-2 0 6 16,-1 2-3-16,-1 0-6 15,2 0-3-15,0-2-4 0,-4 1 1 16,4-2-4-16,2-1-2 15,-2 2 1-15,2 1-2 16,-4-1-4-16,4-2 7 16,-2 1-2-16,2 1 1 15,0 1 0-15,0 1-5 16,0 0-3-16,0 0-6 16,0 0-7-16,0 0-5 0,0 0-9 15,0 0-8-15,0 19 13 16,4 7 9-16,19 9 2 15,1 3-2-15,7 0 3 16,-2 1-3-16,3 0 1 16,3-1-1-16,-2-2 0 15,1-1 1-15,-3-3-1 16,-6-5-1-16,-3 0 1 16,-9-9 0-16,-2-3 0 15,-4-2 0-15,-2-7 1 0,-3 1-1 16,-2-2 0-16,2-5 2 0,-2 0-1 15,0 0 0-15,0 0-1 16,0 0-17-16,0 0-52 31,0-5-18-31,-2-4-203 0</inkml:trace>
  <inkml:trace contextRef="#ctx0" brushRef="#br0" timeOffset="537.5122">4253 12802 17 0,'0'0'110'0,"0"0"-23"15,0 0 25-15,0 0-26 16,0 0-27-16,0 0 14 0,2-23-1 16,-2 23-27-16,0 0-19 15,0 0-3-15,0 0-23 0,0 10-5 16,0 10 5-16,-2 7 14 0,-11 5 2 15,-5 2 1 1,-1 5-2-16,-4 4 1 0,-2 1-8 16,2 0 6-16,-6 0-9 15,8-2-2-15,0-2 3 16,1 1-5-16,7-8-1 16,1-3 1-16,-1-4 2 15,7-5-2-15,-1-6-1 16,4-8 4-16,3-6-4 15,0-1 7-15,0 0 16 16,0 0 8-16,0 0-10 16,0 0-13-16,0 0-8 15,0-13-32-15,0-1-85 16,0-3-132-16</inkml:trace>
  <inkml:trace contextRef="#ctx0" brushRef="#br0" timeOffset="1075.7515">4647 13000 195 0,'0'0'71'0,"0"0"-8"16,0 0 23-16,0 0-32 15,0 0-12-15,0 0 9 16,0 0-16-16,-22 0-7 16,22 0-15-16,0 0-13 15,16 0 0-15,15 0 27 16,11 3 9-16,7 4-1 15,6-3-13-15,1-2-12 16,2-2 11-16,-4 0-4 16,-8 0 2-16,-7 0-5 0,-15 0-1 15,-10 0-4 1,-10 0 3-16,-4 0 0 0,0 0 12 16,0 0-8-16,0 0-8 15,0 0-8-15,0 0-15 16,0 0-58-16,-13 0-30 15,1 0-161-15</inkml:trace>
  <inkml:trace contextRef="#ctx0" brushRef="#br0" timeOffset="1451.1498">4761 13160 283 0,'0'0'19'0,"0"0"15"16,0 0 44-16,0 0-52 15,0 0 6-15,0 0 11 16,-11 24-27-16,15-24 10 16,16 0 21-16,9 0 14 15,9 0-6-15,9 0-22 16,4 0-14-16,0-4-3 15,-1-4-5-15,-8 2-1 16,-7 2 19-16,-8 0-18 16,-9 2-4-16,-7 2 4 15,-4 0-1-15,-7 0 8 0,0 0 7 16,0 0-3-16,0 0-4 16,0 0-9-16,0 0-3 15,0 0-3-15,0 0-2 16,0 0-1-16,0 0-58 15,0 0-63-15,0 0-122 16</inkml:trace>
  <inkml:trace contextRef="#ctx0" brushRef="#br0" timeOffset="6440.2542">5657 13493 27 0,'0'0'22'0,"0"0"-10"16,0 0 5-16,0 0 7 15,0 0 2-15,0 2 11 16,0-2 5-16,0 0-12 0,0 0-5 16,0 0-7-1,0 0 2-15,0 0-2 0,0 0 4 32,0 0 0-32,0 0 5 0,0 0 6 15,0 0 37-15,0 0 8 16,0-10-36-16,0-4-20 15,4-6-8-15,5-4 11 16,-3-10 4-16,6-7 4 16,-1-6-7-16,-5-7-6 15,6-1-5-15,-3 3-7 16,-3 5-3-16,1 8 3 16,-3 9-4-16,-1 8-3 0,-1 10 1 15,-2 7-1 1,0 5 2-16,0 0-3 0,0 0-22 15,0 0-11-15,-7 14-6 16,-6 9 2-16,2 1 1 16,4-4 19-16,7-1 1 15,0-4 2-15,0-5 6 16,11 3-5-16,7-4 13 0,0 3 3 16,2 0-1-16,-2 2-1 15,-2 2 1-15,-1 1-1 16,-1 3 0-16,-1 0 0 15,-3 2 4-15,2 0-1 16,-1-2-4-16,0 0 5 16,-2-8-4-16,4 0-1 15,3-3-2-15,-3-9 2 16,12 0 0-16,2 0 31 16,4-7-9-16,2-19-10 15,1-7 6-15,-1-3-6 0,0-1-5 16,-1-2-2-16,-8 3 0 15,1 2 3-15,-8 7 0 16,-5 0-1-16,-8 6 1 16,3 4 5-16,-7 5-3 15,0 2-2-15,0 4 0 16,0 4-1-16,0 2-7 16,0 0 0-16,-11 0-8 15,-3 2 2-15,-3 16 2 16,-6 7 3-16,7 4-1 15,3 3 2-15,0 1 0 16,11 2-2-16,-1 1 2 16,3 0-2-16,0-1 1 0,0-5-1 15,16-2-3-15,5-4 3 16,2-4-4-16,4-6 5 16,4-6 1-16,-2-6 2 15,9-2 2-15,-7 0 0 16,0 0-3-16,-2-4 2 15,-4-6-1-15,-7 0 0 16,0-2 3 0,-7 2 3-16,0-4 2 0,-2 1-1 15,-2 4 2-15,-5 1-6 16,3 4 2-16,-5 2-4 16,0-1-3-16,0 3-7 15,0 0-43-15,0 0-98 16,0 0-416-1</inkml:trace>
  <inkml:trace contextRef="#ctx0" brushRef="#br0" timeOffset="7234.0709">6858 13196 265 0,'0'0'84'0,"0"0"-19"15,0 0 51-15,0 0-39 16,0 0-52-16,58-113 6 16,-58 100 1-16,0 3-14 15,0 2 6-15,0 3-2 16,-16 5-17-16,-7 0-5 15,-6 0-11-15,0 15 11 16,-4 9 0-16,4 6 0 16,3 7-2-16,1 0-1 15,11 3 1-15,4 1-2 16,5-3 3-16,5-4 1 16,0-2-3-16,0-4-3 0,11-9 2 15,7-2 3-15,-3-7 1 16,8-8 2-16,-3-2-2 15,0 0 4-15,2 0-2 16,1-18 3-16,-2-6-4 16,2-7 1-16,-3-8 0 15,0-6-1-15,0-9 3 16,-4-6-2-16,-3 0 1 16,0-6-3-16,1-4 3 15,-3 2-3-15,-4-2 0 16,-2 5 1-16,-3 6-1 15,-2 8 1-15,0 2-1 0,0 11 1 16,0 9-1-16,0 11 2 16,0 8-1-16,0 5 2 15,0 5 4-15,0 0-7 16,-2 0-14-16,-3 26-10 16,2 13 24-16,-1 9 4 15,-3 6-3-15,3 9 0 16,2 0 1-16,-2 5 4 15,4 1 4-15,0-1-3 16,0 2 3-16,0-2-5 16,15 2-2-16,5-5 2 15,7-9-4-15,-2-10-1 16,-2-10 1-16,4-9-1 0,-2-10 2 16,-5-5 1-16,0-8-2 15,-4-2 2-15,-3-2 3 16,3 0 11-16,1 0-14 15,-1-16-3-15,-1-10-38 16,-10 10-92-16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39:28.0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3585 11573 49 0,'0'0'13'0,"0"0"-5"16,0 0-8-16,0 0 18 15,0 0-4-15,0 0 7 16,0 0 22-16,0 0 10 16,0 0-28-16,0 0-5 15,0 0 1-15,0 0-6 16,0 0-6-16,0 0 2 15,0 0 7-15,0 0 0 0,0 0-5 16,0 0-4 0,0 0-8-16,0 0-1 0,6 0-8 15,51 0 8-15,29 0 10 16,20-5 6-16,30-2-14 16,6 2 6-16,10 1-6 31,-3 4 3-31,-13 0-2 0,0 0 2 0,-17 0-3 15,-3 0 1-15,-16 0-1 16,6 0 6-16,-4 0-6 16,-2 0 1-16,29 0 1 15,4 0 6-15,12 0-7 16,-19 0 5-16,-3 0-8 16,-24-7 0-16,-19 4 1 15,-31 3-1-15,-19-3 1 16,-23 3 1-16,-7 0-1 15,0 0 3-15,0 0 0 16,0 0 1-16,0 0 6 16,0 0-5-16,0 0-5 0,0 0 0 15,0 0 7-15,0 0-1 16,0 0-7-16,-37 10-9 16,8-10-77-16,9 0-272 15</inkml:trace>
  <inkml:trace contextRef="#ctx0" brushRef="#br0" timeOffset="2690.3611">11489 11573 188 0,'0'0'35'0,"0"0"-29"16,0 0 2-16,0 0 30 0,0 0-25 15,0 0-10-15,0 0 11 16,-6 0 13-16,6 0-7 16,0 0-8-16,36 0 6 15,40 0 0-15,17 0-8 16,36 0-6-16,20 0-3 16,24 0 1-16,19 0-1 15,36 0 1-15,24 0-2 16,-10 0 3-16,-7 0-3 0,-20 0 2 15,-29 7 0 1,-44-4-2-16,-36 5 0 0,-33-6 1 16,-30-2-1-16,-23 0 1 15,4 0-1-15,-18 4 1 16,-6-4 0-16,0 3-1 16,7-3-1-16,-7 0 0 15,0 0 0-15,0 0-1 16,0 2-1-16,0-2-2 15,0 5-2-15,0 1 2 0,0 1-24 16,0-4-16-16,-7 0-216 16</inkml:trace>
  <inkml:trace contextRef="#ctx0" brushRef="#br0" timeOffset="6456.0022">6934 11552 10 0,'0'0'41'0,"0"0"-22"0,0 4-4 16,0-4 17-1,0 0-2-15,-17 0-18 0,17 0-12 32,0 2-49-32,-6 1-16 0</inkml:trace>
  <inkml:trace contextRef="#ctx0" brushRef="#br0" timeOffset="7270.6446">9511 11607 74 0,'0'0'21'0,"0"0"-16"16,0 0-5-16,0 0 15 16,0 0-13-16,0 0 5 15,0 0 30-15,0 3 3 16,0-3-22-16,-6 0-18 16,6 0-3-16,0 0-9 15,0 0-58-15</inkml:trace>
  <inkml:trace contextRef="#ctx0" brushRef="#br0" timeOffset="9505.3726">15259 10382 35 0,'0'0'14'15,"0"0"-6"-15,0 0 29 16,0 0-5-16,0 0-16 16,0 0 8-16,0 0 16 15,-6 0-13-15,6 0-10 16,0 0-6-16,0 0-3 15,43-7-2-15,13-9-2 16,10 1 0-16,-9 2-4 16,-1 2 1-16,-13 2-1 15,-13 5 0-15,-10 1 1 0,-14 3 0 16,-6-2 1-16,0 2-1 16,0 0-1-16,0 0 0 15,0 0-2-15,0 0-5 16,0 0-6-16,0 16 13 15,0 13 11-15,0 9 6 16,0 4-10-16,0 10 2 16,-6-2 2-16,-14 2-3 15,3 0-2-15,4 5-1 16,6-2-1-16,7-3 2 16,0-8-4-16,0-1 0 15,0-8 1-15,0-6 3 16,0-10-4-16,0-3-1 15,0-7 0-15,0-2-1 16,7-5 0-16,-7 3 1 0,7-5-1 16,-7 0 3-16,0 0-2 0,0 3 1 15,0-3-2-15,0 0 0 16,0 3-2-16,0 0 2 16,0 4 12-16,0-1 12 15,0 1 12-15,-37 2-17 0,4 0-8 16,-17 1 1-16,-9-1-6 15,9 2-3-15,-6-1-1 16,6-4-2-16,0 3 0 16,7 1 1-16,-6-1-2 31,12 0 0-31,24-5-3 0,-4-4-12 0,17 0-34 16,0 0-74-16,0 0-173 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43:25.6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5132 8490 78 0,'0'0'222'0,"0"0"-137"15,0 0 10-15,0 0-52 32,0 0-24-32,0 0-5 0,0 0-6 15,0 2-4-15,0-2 1 0,0 0 3 16,0 0 11-16,0 0 6 16,0 0 4-16,0 0-7 15,0 0 1-15,0 0-1 16,0 0-8-16,0-2-7 15,0-14-6-15,10-4 0 16,3-3 1-16,13 2 2 16,-2-2 4-16,5-4-6 15,5 2 0-15,2 0 0 16,7-5-2-16,0 2 0 16,-6 9 0-16,-11 2-1 15,-9 15 1-15,-11 2 0 16,-6 0-3-16,7 0-9 0,6 0 4 15,17 11-8 1,-10 23 13-16,3 10 3 0,-10 10 0 16,-13 8 0-16,0-1 3 15,0 10 0-15,0-7-2 16,0 1 0-16,0-8 0 16,0-9-1-16,-6-9 1 15,-1-13-1-15,7-8 0 16,0-8 0-16,0-10-1 15,0 0 1-15,0 0 7 16,0 0 36-16,0-28 21 16,13-25-30-16,30-14-32 0,0-1-1 15,7 4-1 1,-7 7-1-16,-6 11 1 16,-1 5 0-16,-9 9 0 15,2 7 0-15,-9-1-1 16,3 9-2-16,-3 7-1 15,-13 10-2-15,3 0 1 16,-3 0-8-16,-7 0-12 0,6 0-4 16,14 16 14-16,3 7 14 0,-3 0 1 15,10 2 1 1,-10 9 0-16,-4 0-1 0,-2 12 0 16,-8-5 0-16,-6 4 2 15,0-7-2-15,0-2 0 16,7-4 1-16,16-3-1 15,-3-7 0-15,10-3 0 16,-10-7-3-16,9 0 3 16,-9-10-3-16,10-2 3 15,0 0 0-15,13 0 11 16,13-18 11-16,7-21-12 16,4-11-10-16,-18-1-38 0,-35 26-68 15,-1 3-194-15</inkml:trace>
  <inkml:trace contextRef="#ctx0" brushRef="#br0" timeOffset="437.2981">7169 7827 226 0,'0'0'220'0,"0"0"-146"16,0 0 11-16,0 0-47 15,0 0-35 1,0 0-3-16,0 0 27 0,-23 238-7 16,23-158 3-16,0-2-12 15,0-12-2-15,0 2-2 16,0-10-3-16,0-2-2 0,0-9-1 16,23-8 0-1,14-8-1-15,-24-1 1 0,0-14 0 16,10-4-1-16,-23-5 2 15,0-4-2-15,0 0-3 16,0-3-33-16,0 0-81 16,0 0-205-16</inkml:trace>
  <inkml:trace contextRef="#ctx0" brushRef="#br0" timeOffset="638.3556">7355 8872 292 0,'0'0'183'0,"0"0"-26"15,0 0-49-15,0 0-49 16,0 0-3-16,0 0-2 16,20 12-23-16,-14-12-20 0,-6 0-11 15,0 0-8-15,0 0-66 16,0 0-59-16,0 0-235 15</inkml:trace>
  <inkml:trace contextRef="#ctx0" brushRef="#br0" timeOffset="1145.9256">9210 8348 28 0,'0'0'353'0,"0"0"-258"16,0 0 16-16,0 0-36 15,0 0-50-15,0 0-13 16,36 0 6-16,87 0 9 16,33-6-5-16,16-7-13 15,0 3-2-15,-29 5-2 16,-37 1-4-16,-43 1-1 0,-27 3-1 16,-19 0-2-1,-17 0-22-15,0 0-20 0,0 0-34 16,-37 3-77-1,-19 10-100-15</inkml:trace>
  <inkml:trace contextRef="#ctx0" brushRef="#br0" timeOffset="1322.537">9395 8586 302 0,'0'0'62'0,"0"0"19"15,0 0 40-15,0 0-68 16,438 16-12-16,-283-30-6 0,-32 8-10 0,-37-1-1 15,-36 7-19-15,-37-2-4 32,-13 2-1-32,0 0-1 0,7 0-22 15,-7-3-87-15,0-7-314 16</inkml:trace>
  <inkml:trace contextRef="#ctx0" brushRef="#br0" timeOffset="2420.0484">10989 8252 279 0,'0'0'154'0,"0"0"-85"15,0 0 20-15,0 0-41 16,0 0-29-16,0 0 0 16,186-46-14-16,-157 46-5 15,-2 10-11-15,9 26 5 0,-6 15 6 16,7 11 8-16,-11 1-3 15,-3 4 4-15,-3 1-8 16,-7-6 1-16,4-7 0 16,-4-9 2-16,0-9-3 15,-13-8 0-15,0-11 1 16,0-11-2-16,17-7 2 16,-10 0 2-16,-1 0 16 15,7 0 30-15,4-29 0 16,3-13-30-16,16-18-14 15,1-11-1-15,13-6-4 16,-7-3-1-16,-10 9-2 16,20 10 2-16,-14 15-1 15,14 9 0-15,-3 10-2 16,-7 14 1-16,-10 3-1 16,-9 10-1-16,-11 0-4 0,10 0-6 15,-3 13-9-15,23 20 14 16,7 5 9-16,-14 8 3 15,7 2-1-15,-6 0 0 16,-11 4 0-16,-3-5-2 16,4-2 1-16,-4 1 0 15,-16-9-1-15,12-3 1 16,-9-9 0-16,4-6-1 16,6-6 0-16,3-6-1 0,-10-7-4 15,10 0-2-15,-3 0-9 16,-7 0 6-16,54-18 7 15,9-19-27-15,-40 10-126 16,7 6-321-16</inkml:trace>
  <inkml:trace contextRef="#ctx0" brushRef="#br0" timeOffset="3268.4543">13397 8680 562 0,'0'0'45'0,"0"0"23"16,0 0 36-16,0 0-51 15,0 0-26-15,0 0 12 16,0 0-14-16,0-5-21 16,0 5-4-16,0 0-6 15,0 0-38-15,0 0-32 16,0 0-30-16,0 0-119 15</inkml:trace>
  <inkml:trace contextRef="#ctx0" brushRef="#br0" timeOffset="3936.0635">14159 8329 362 0,'0'0'101'0,"0"0"-86"15,0 0 36-15,0 0 4 0,0 0-41 16,0 0 1-16,24-22-2 16,2 29-13-16,17 23 0 15,7 13 3-15,-7 1 1 16,-7 8 0-16,-6 3 0 15,-10-11-3-15,-13 2 0 16,9-5-1-16,-9-12-1 16,-7-6 0-16,0-7 1 15,0-14-1-15,0-2 1 16,7 0 3-16,-1 0 8 16,1-2 18-16,9-30 28 0,11-11-49 15,3-10-7-15,13-9 0 16,6-2 1-16,1 5-3 15,0 9 1-15,-7 15 0 16,-7 12 0 0,-9 10-1-16,-4 11-1 15,-16 2 1-15,-1 0-8 0,8 2 1 16,9 37-8-16,-3 13 16 16,23 5 2-1,-14 0-2-15,1-2 2 0,-10-6-2 16,-7-8 1-16,-13-5 0 15,0-8-1-15,17-1-1 16,-17-5-4-16,0-6-19 16,0-16-68-16,0 0-119 0</inkml:trace>
  <inkml:trace contextRef="#ctx0" brushRef="#br0" timeOffset="4121.3971">15667 8525 450 0,'0'0'104'0,"0"0"-92"15,0 0 14-15,0 0 11 16,0 0-27-16,0 0-8 16,344-17-2-16,-281 17-21 15,-49-3-107-15,-8-3-289 16</inkml:trace>
  <inkml:trace contextRef="#ctx0" brushRef="#br0" timeOffset="4387.0875">16488 8209 521 0,'0'0'26'0,"0"0"13"16,0 0 29-16,0 0-68 0,0 0 3 15,0 0-3-15,63 87 6 16,-39-35-3-16,-5 3-2 16,-2-4 2-16,-4 3-1 15,1-5 2-15,-8-4-3 16,11-4 0 0,-11-9 1-16,1-5-2 0,0-8 0 15,-7-14-28 1,0-5-105-16,0 0-386 0</inkml:trace>
  <inkml:trace contextRef="#ctx0" brushRef="#br0" timeOffset="5415.4444">14146 7981 107 0,'0'0'113'0,"0"0"-11"15,0 0-35-15,0 0-25 16,0 0-2-16,0 0-2 16,13 0-3-16,-13 0-1 15,0 0 3-15,0 0-3 16,0 4-12-16,0 3-6 16,0-2 3-16,0 9-19 15,0 8-5-15,-6 6 5 16,-14 12 2-16,-3 4-1 15,-14 7 0-15,31 12-1 16,-1-3 1-16,0 8 0 16,7 6 4-16,0-3-5 15,0 2 0-15,20-5 1 0,30-2-1 16,10-8 0 0,3-9-1-16,16-8 0 15,14-8-3-15,6-5-3 16,7-1 7-16,-3-11 2 0,-10-6-2 15,-17-10-14-15,-60 0-47 16,-2 0-253-16</inkml:trace>
  <inkml:trace contextRef="#ctx0" brushRef="#br0" timeOffset="6255.1846">16753 8017 328 0,'0'0'95'0,"0"0"0"16,0 0 7-1,0 0-60-15,0 0-22 16,0 0 1-16,415 68-4 16,-323-28-6-16,-12 10 1 15,-17 0 2-15,0 12-4 16,-20 2-3-16,-13 7-3 0,-24-1 0 15,-6 1-1-15,0 0 1 16,0-3-4-16,-13-7 2 16,-23-5-1-16,6-3 0 15,-3-8 0-15,9-10-1 16,5-5 0-16,2-8 2 16,10-6-2-16,7-7-1 15,0-9-11-15,0 0-12 16,0 0-43-16,0 0-184 15</inkml:trace>
  <inkml:trace contextRef="#ctx0" brushRef="#br0" timeOffset="6568.5264">18980 8653 577 0,'0'0'109'0,"0"0"-27"15,0 0 69-15,0 0-47 16,0 0-50-16,0 0 0 15,73 3-28-15,-73-9-20 16,0 2-6-16,0 1-2 16,0 3-20-16,0-9-72 15,0 6-66-15,0-6-127 0</inkml:trace>
  <inkml:trace contextRef="#ctx0" brushRef="#br0" timeOffset="7405.8204">19473 8255 162 0,'0'0'212'0,"0"0"-197"16,0 0 53-16,0 0 26 16,0 0-47-16,0 0 1 15,0-49-5-15,0 49-29 0,14 0-6 0,15 0-8 16,1 27-5-16,-3 14 3 16,16 8 1-16,-13 4 1 15,-10 2 1-15,-4 0-1 16,-9-3 3-16,-1-8-1 15,1-4-2-15,0-16 0 16,-1-1-6-16,4-17 0 16,-3-1 0-16,-7-5 3 15,13 0 3-15,0 0 8 0,10-34-8 16,-3-7-6-16,10-10 6 16,7-11 0-16,6 1 0 15,-10 6 1-15,10 11 0 16,-7 13 0-16,-13 13 3 15,-9 12 4-15,-14 3-2 16,0 3-2-16,0 0-4 16,6 13-11-16,8 26 7 15,9 6 4-15,-3 3 1 16,-4 0-1-16,-2-4 0 16,-1-4 1-16,-7-5 0 15,11-6-1 1,-10-3 0-16,-1-5-8 0,1-8-43 15,-7-13-152-15</inkml:trace>
  <inkml:trace contextRef="#ctx0" brushRef="#br0" timeOffset="7608.9703">20603 8486 356 0,'0'0'56'0,"0"0"-45"16,0 0 73-16,0 0-37 16,0 0-22-16,0 0-9 15,255-3-4-15,-238 3-6 16,-4 0-4-16,7 0-2 16,-10 0-8-16,-10 0-135 15</inkml:trace>
  <inkml:trace contextRef="#ctx0" brushRef="#br0" timeOffset="8150.4618">21272 8249 501 0,'0'0'29'0,"0"0"-22"0,0 0 81 0,0 0-59 31,0 0-11-31,0 0 19 0,338-53-26 16,-311 53-7-16,3 0-3 16,13 13 0-16,-7 27-1 0,-9 5 8 15,-4 5-5-15,-23 6-2 16,0-2 2-16,0 0-1 16,0 1-2-16,-43-6 0 15,0-8 0-15,6-8 0 16,17-11 0-16,4-9-1 15,16-8-1-15,0-1-2 16,0-4 0-16,0 0 4 16,79 0 8-16,21 0 3 15,16 0-2 1,3 0-6-16,3-4-2 0,-16-5 0 16,-13 0 0-16,-27 6 0 15,-39 0 3-15,-4-1-3 16,-23 4-1-16,0-2-7 15,0-1-47-15,-43-4-180 16</inkml:trace>
  <inkml:trace contextRef="#ctx0" brushRef="#br0" timeOffset="8932.986">19410 7937 120 0,'0'0'114'0,"0"0"1"16,0 0-52-16,0 0-27 15,0 0-4-15,0 0-9 16,0 0-12-16,0 7 2 16,0 14 5-16,-43 11-1 15,-6 4-3-15,-1 5 9 16,7 5-6-16,6-1-1 0,14 4-7 15,10-4-4-15,6 6-3 16,1 4 1-16,6-1-2 16,0 7 3-16,0 0-1 15,0-4-1-15,0 1 0 16,63-6 1-16,16 0 1 16,21-11 3-16,6-2 4 15,10-5 1-15,-10-7-1 16,-14-4-4-16,-6-11 2 0,-29-3-5 15,22-6 3-15,-22-3-5 16,35 0-2-16,11 0-34 16,-76-12-111-16,16-10-340 15</inkml:trace>
  <inkml:trace contextRef="#ctx0" brushRef="#br0" timeOffset="9434.139">22216 7682 131 0,'0'0'308'16,"0"0"-306"-16,0 0 9 15,0 0 82-15,0 0-39 16,0 0-9-16,0 0-15 15,249 31-5-15,-156 9-2 0,-7 16-1 16,7 11-8-16,-7 13 3 16,-20 7 1-16,-16-1-5 15,-24 1-8-15,11-7-4 16,-24 0 1-16,-13 2 0 16,0-8 2-16,0-1-3 15,-27-9 2-15,-22-7-3 16,-1-4 0-16,-10-8-3 15,17-7-1-15,17-5-5 16,3-14-9-16,9-6-41 0,14-13-77 16,0 0-198-16</inkml:trace>
  <inkml:trace contextRef="#ctx0" brushRef="#br0" timeOffset="9637.2215">23737 8628 530 0,'0'0'97'0,"0"0"-93"16,0 0 50-16,0 0-26 0,0 0-28 15,0 0-29-15,80 0-48 16,-74 0-144-16</inkml:trace>
  <inkml:trace contextRef="#ctx0" brushRef="#br0" timeOffset="9793.6278">24509 8575 675 0,'0'0'8'16,"0"0"4"-16,0 0 54 15,0 0-57-15,0 0-9 0,0 0-5 16,235 4-65-16,-205-4-193 16</inkml:trace>
  <inkml:trace contextRef="#ctx0" brushRef="#br0" timeOffset="9962.9143">25708 8557 604 0,'0'0'71'16,"0"0"-60"-16,0 0 61 16,0 0-60-16,0 0-12 15,0 0-2-15,80-3-20 16,-80 3-69-16,0-7-191 16</inkml:trace>
  <inkml:trace contextRef="#ctx0" brushRef="#br0" timeOffset="10553.0442">26752 8002 295 0,'0'0'91'0,"0"0"-35"0,0 0 48 16,0 0-20-1,0 0-55-15,0 0-1 0,0-10-8 16,0 10-20-16,0 10 3 16,0 18-2-16,0 14 12 15,0 6-7-15,0 13 0 16,6 4-2-16,1 5-1 15,0 4-1-15,-7-3 0 16,16-3 1-16,-2-9 0 16,-14-1 1-16,6-8-2 15,7-13 1-15,-13-1-3 16,24-11 2-16,-18-2 0 16,-6-7 3-16,7-3-2 15,-7-9 2-15,6-1 3 16,-6-3 2-16,0 0 12 0,0 0 2 15,0 0-9-15,0 0-10 16,0-3-5-16,0-14-84 16,0-6-216-16</inkml:trace>
  <inkml:trace contextRef="#ctx0" brushRef="#br0" timeOffset="18938.1881">6483 10999 121 0,'0'0'112'0,"0"0"-59"16,0 0-5-16,0 0-17 15,0 0-19-15,0 0 0 0,27 0 26 16,-27 0 6-16,0 0-8 16,0 0 4-16,0 0-3 15,0 0-11-15,0 0-12 16,0 0 5-16,0 0 5 15,0 0-4-15,0 0 0 16,0 0-9-16,0 0-3 16,0 0 6-16,0-9-4 15,0-5-1-15,0-2-2 16,10 0-3-16,-10 4 0 16,0-1 1-16,0 2-2 15,0 2 2-15,0-1 2 0,0 5 9 16,0-5-3-16,0 0-8 15,0 4-1-15,-17 3 0 16,11-2 0-16,-1 5-2 16,-6 0-2-16,3 0-1 15,-3 0 0-15,-14 0-1 16,4 0-2-16,3 0 1 16,-10 11-3-16,10 12 4 15,-16 5-2-15,-1 2 4 16,-6 0 0-16,7 4 2 15,0-2-2-15,9 0-1 16,-3 4 1-16,10-6-1 16,4 7-2-16,2 1 2 0,1-2 0 15,7 1 0 1,6 0-2-16,0 0-1 0,0-1 4 16,0-4 0-16,33-7 0 31,26-2 0-31,11 0 1 0,9-7 0 15,14-2 0-15,7-5 3 0,-1-9 12 16,10 0-8 0,-3 0-3-16,-6 0 2 0,-8 0-2 15,-5-27 0-15,-14-1-1 16,-4-8 0-16,-26 1-2 16,-13 1 2-16,-4-5-2 15,-26 7-2-15,0-4 1 16,0 1-1-16,0-1 0 15,-6-2 3-15,-37 2-3 16,10 2-1-16,3-3 1 16,0 9-1-16,17 4 0 15,-24 6 1-15,11 5-18 0,-11 3 6 16,-19 5 6 0,-10 1-4-16,-14 4 1 15,-19 0 1-15,0 0 4 16,-1 0-9-16,-16 0-13 15,10 0-4-15,7 4-11 16,13 8-19-16,23 0-5 0,13 1-39 16,50-13-55-16,0 0-152 15</inkml:trace>
  <inkml:trace contextRef="#ctx0" brushRef="#br0" timeOffset="19578.9917">8431 10606 195 0,'0'0'1'16,"0"0"0"-16,0 0 35 15,0 0-15-15,0 0 18 16,0 0 40-16,0 0-24 16,-56 0-13-16,56 0-5 0,-7 0-13 15,1 0-17 1,-11 0-7-16,11 0 0 0,-1 0-1 16,0 0 1-16,1 0 0 15,6 0 2-15,0 0 6 16,0 0 29-16,0 0 3 15,0 0-17-15,0 0-9 16,0 0 1-16,0 0 1 16,0 0-1-16,0 0-5 15,0 0-10-15,0 0-4 16,0 27 4-16,0 11 1 16,0 7 8-16,0 9 0 0,0 4 8 15,6 1-12 1,1-4 1-16,-7 0-3 0,7-8-1 15,-1-1-2-15,11-9 1 16,-11-1-1-16,8-11 0 16,-8-2-1-16,18-4-25 15,-18-19-69-15,1 0-226 16</inkml:trace>
  <inkml:trace contextRef="#ctx0" brushRef="#br0" timeOffset="19810.3013">8541 11570 352 0,'0'0'98'16,"0"0"-97"-16,0 0 111 16,0 0-30-16,0 0-25 15,0 0-2-15,-30 78-9 16,30-78 1-16,0 0 6 0,0 0-8 15,0 0-29 1,7 0-16-16,-1 0-3 0,11 0-86 16,-4-4-96-16</inkml:trace>
  <inkml:trace contextRef="#ctx0" brushRef="#br0" timeOffset="20467.5163">10247 11079 207 0,'0'0'161'0,"0"0"-113"16,0 0 43-16,0 0 17 0,0 0-58 15,444 4-1-15,-288-4-16 16,9 0-7-16,-16 0-11 15,-36 0-14-15,-34 0 0 16,-36 0-1-16,-29 0-1 16,-14 0-9-16,0 0-34 15,0 0-37-15,0 3-103 16,-43 4 4-16</inkml:trace>
  <inkml:trace contextRef="#ctx0" brushRef="#br0" timeOffset="20714.8313">10452 11394 239 0,'0'0'121'0,"0"0"-53"0,0 0 67 16,0 0-66-16,388 16-35 16,-269-16-3-16,-3 0-11 15,-23-3-10-15,-20 1-7 16,-24 2 0-16,-22 0 0 15,-10 0-1 1,-11 0-2-16,-6 0-1 0,7 0-2 16,-7 0 1-16,0 0-21 15,0 0-28-15,0 0-53 16,0 0-102-16</inkml:trace>
  <inkml:trace contextRef="#ctx0" brushRef="#br0" timeOffset="21386.3104">12380 10884 172 0,'0'0'62'16,"0"0"9"-16,0 0 10 15,0 0-25-15,0 0-7 16,0 0 3-16,0 0 5 16,-56-75-9-16,56 73 6 0,0-1-12 15,0-1-9-15,0 4-4 16,0 0-3-16,0 0-3 16,-7 0-2-16,1 0-9 15,6 0-1-15,0 0-1 16,0 0-9-16,0 0-1 15,0 7-11-15,0 20 11 16,0 16 11-16,20 6 1 16,16 8-7-16,1 0 2 15,-18 5-2-15,11-4-2 16,-16 0 1-16,2-5-2 16,-16 0 3-16,0-8-1 0,7-4-3 15,-1-6-1-15,1-2 2 16,6-5-1-16,4 2 0 15,-4-8 0-15,0-7 0 16,-13-2-2-16,17-6 2 16,-17 0-1-16,0-7 2 15,0 0 4-15,0 0 1 16,0 0 3-16,7 0 10 16,-7 0 0-16,0-9-15 15,0-14-5-15,0-6-99 16,0 12-42-16,-24-2-126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2T00:05:12.3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6407 12571 128 0,'-2'6'112'16,"2"-6"-93"-16,0 0 22 16,0 0 45-16,0 0-26 15,0 0 9-15,0 0-7 16,0 0-11-16,0 0-14 16,0 0-17-16,0 0-2 15,0 0 5-15,0 0 1 0,0 0 3 16,0 0 4-16,0-2 6 15,0-14-27-15,-4-2-2 16,2-4 1-16,2-4 0 16,0-1-6-16,0 1 0 0,0-2 2 15,0 0-4-15,4 2-1 16,9 7 1-16,3 2-1 16,-3 9 0-16,3 0 1 15,1 2-1-15,6 2 0 16,-3 2-1-16,7 2 1 15,-5 0-4-15,0 0-2 16,3 16 4-16,0 4 2 16,-4 4 0-16,2 3 2 15,-3 2 1-15,2 1-2 16,-2 1 1-16,1-1 1 16,-6 3-3-16,1 4 1 0,-5-1 0 15,-1 2 3-15,-2 2-2 16,-2-3 2-16,1 0 1 15,-3 0 0-15,0-1-3 16,0-3 1-16,-4 5-2 16,0-1-1-16,2-1 2 15,-2-2-1-15,0 0 1 16,0 0 1-16,0-6 1 16,0 0-3-1,-6-4 0-15,-2 2 2 0,-1 1-1 16,-3-5-2-16,4-2 1 0,-1-7 2 15,-2-2 0-15,6-5 4 16,-4-2-1-16,3-4 6 16,-5 0 17-16,-5 0-10 0,1 0-3 31,-5-15-5-31,-5-3 2 16,-2-2-10-16,0-7 4 15,-2-2-4-15,5 1 1 16,2-4-2-16,-1 4-2 0,6 2 1 15,-1-2-1-15,3 0 1 16,-1 2-1-16,3 0 0 16,3-2-1-16,1 2 1 15,3-3 0-15,2 2 0 16,-2-1 0-16,4 1 1 16,0 2-1-16,-2 4 0 15,2-2 0-15,-1 4 0 16,3-1 0-16,0 1 0 15,0-4 0-15,0-2 0 16,0 2 0-16,0 1 0 16,0 4-2-16,0 4 2 0,3 2 0 15,-1 1 0-15,0 2 1 16,0 0-2-16,0 1 1 16,0 4 0-16,-2 2 0 15,0 1 0-15,0 1 0 16,0-2-1-16,0 2 1 15,0 0-1-15,0-3 1 16,0 2 0-16,6-4 0 16,-4 1 1-16,-2 2 1 0,2 0-1 15,-2 0 0-15,0 2 1 16,0 0-1-16,0 0 1 16,0 0-1-1,0 0-1-15,0 0-4 16,0 0-23-16,0 0-68 15,0 0-108-15</inkml:trace>
  <inkml:trace contextRef="#ctx0" brushRef="#br0" timeOffset="1090.0976">7091 12228 217 0,'0'0'150'15,"0"0"-35"-15,0 0 9 16,0 0-40-16,0 0-29 15,0 0-4-15,0 0 1 16,-4-69-5-16,4 69-7 0,0 0-23 16,0 27-17-16,0 21-5 15,16 15 5-15,-1 17 16 16,-1 1 1-16,-1 2-6 16,0-8 1-16,-1-4-6 15,-4-11-3-15,8-5 0 16,-5-10 0-16,2-6-3 31,1-6 1-31,-5-8-1 0,-1-5 1 16,0-6 0-16,-6-3-1 15,2-9 0-15,-4 1 0 0,2-3-59 16,7 0-78-16,-7 0-50 0,0 0-181 16</inkml:trace>
  <inkml:trace contextRef="#ctx0" brushRef="#br0" timeOffset="1360.1306">7432 13565 458 0,'0'0'115'16,"0"0"21"-16,0 0 54 15,0 0-78-15,0 0-46 0,0 0-6 16,4-44-8-16,-4 26-13 16,0 6-24-16,0 4-4 15,0 6-8-15,0 2-3 16,0 0-17-16,0 0-84 16,0 0-77-16,0 0-36 15,0 0-269-15</inkml:trace>
  <inkml:trace contextRef="#ctx0" brushRef="#br0" timeOffset="1880.5283">7787 12722 482 0,'0'0'59'16,"0"0"-32"-16,0 0 50 15,0 0-48-15,0 0-17 16,0 0 42-16,64 0-17 15,-17 0-4-15,4 0-7 16,7 0 0-16,0-1-9 0,7-6 0 16,-9 1 14-16,-8 1-19 15,-9 3-9-15,-18 2-2 16,-7 0 0-16,-5-2-1 16,-7 2-1-16,0 0 1 15,0 0 0-15,-2 0-39 16,5 0-50-16,-5 4-2 15,0 2-121-15,0 0-300 16</inkml:trace>
  <inkml:trace contextRef="#ctx0" brushRef="#br0" timeOffset="2159.5643">7978 12970 284 0,'0'0'110'0,"0"0"-93"15,0 0 101-15,0 0-29 0,0 0-31 32,116-2-24-32,-62-10-7 15,1-3-6-15,-1 4 1 16,-3-3 2-16,3 4-4 0,-12 0 3 16,-11 4 6-16,-14 2-23 15,-3 1 0-15,-9 3 8 16,-3 0-3-16,-2 0-2 15,0 0-6-15,2 0-3 16,-2 0-41-16,4-4-51 16,-4 3-44-16,0-8-212 15</inkml:trace>
  <inkml:trace contextRef="#ctx0" brushRef="#br0" timeOffset="2653.6951">8687 12366 483 0,'0'0'9'0,"0"0"41"15,0 0 66-15,0 0-48 16,0 0-33-16,0 0 14 15,0-44 0-15,0 44-9 16,0 0-16-16,0 0-3 16,0 0-1-16,0 0-20 15,0 12-9-15,0 12 2 16,4 14 7-16,0 10 4 16,4 5 3-16,-4 3-3 0,-2 5 11 15,3 0-4-15,-3 3-3 16,0-1 1-16,2-1-4 15,6-4-2-15,-4-2 1 16,5-10-2-16,0-4 0 16,-4-6-2-16,4-4 2 15,-2-6 1-15,-5-6-3 16,1-7 1-16,0-6 0 16,-5-4 0-16,0-3 0 15,0 0 5-15,0 0 9 16,0 0 8-16,0 0-2 15,0 0-9-15,0 0-12 16,0 0-1-16,0-7-104 16,0 1-124-16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3:09:46.4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22617 3756 179 0,'0'0'158'0,"0"0"-53"15,0 0-30 1,0 0-26-16,0 0-4 16,0 0 12-16,0 0-11 0,63-64-26 15,-63 48 4-15,0 0-3 16,0 1-11-16,0-6-3 16,0 2 1-16,0 1-4 0,0-5-4 15,0 0 1 1,0 4 0-16,0 4 0 0,0 2 1 31,-20 1 0-31,-3 7 3 16,17 5-4-16,-1 0-1 0,7 0-1 0,-7 0-2 15,-9 0-4-15,9 0 1 16,-13 23 1-16,-16 15 5 16,6 11-2-16,3 4 1 15,-2 8 0-15,-8 4 1 16,24 5 1-16,-17 14-1 15,10 3 3-15,-10 10-1 16,4 2 0-16,-10 3 0 16,-14-1 3-16,7-8-3 15,0-13-1-15,0-6-1 0,13-16 1 16,10-8-1 0,-3-9 0-16,16-11 0 0,0-9 1 31,1-5-1-31,6-10 1 0,0-3 2 15,0-3-3-15,-7 0-10 16,-16 0-21-16,23-12-93 0,-13-12-286 16</inkml:trace>
  <inkml:trace contextRef="#ctx0" brushRef="#br0" timeOffset="278.237">21729 4296 152 0,'0'0'271'0,"0"0"-197"15,0 0 4-15,0 0-8 32,0 0-43-32,0 0-18 0,136-93 1 15,-7 74 0-15,14 0-2 16,-1-4 0-16,-6 4 3 15,-7-3-3-15,-42 4 3 16,-24 6-2-16,-20 0-1 16,-14 8-1-16,-15 2-5 0,-14-2-2 15,0 4-8-15,0 0-33 16,0 0-64-16,0 0-124 16</inkml:trace>
  <inkml:trace contextRef="#ctx0" brushRef="#br0" timeOffset="1270.9661">23174 4394 104 0,'0'0'128'0,"0"0"7"16,0 0-109-16,0 0 31 15,0 0-9-15,0 0-7 16,149-101 16-16,-149 89 4 16,0 5-15-16,0 4-8 15,0 3-18-15,0 0-13 16,0 0-7-16,-7 15-10 15,-42 28 10-15,-8 10-2 16,-2 12 1-16,16 0-1 16,16-1 2-16,4-6-1 15,23-8-2-15,0-3 2 16,0-10 0-16,23-10 1 16,20-11 0-16,0-8 5 15,0-4 6-15,-10-4-3 16,11 0 2-16,5-7 8 0,-6-24 4 15,-6-11-1-15,-1-4-8 16,-16-4-9-16,-20-5 1 16,0 3-5-16,0 1 0 15,0 6-1-15,-13 10 2 16,-30 6-2-16,6 10-2 16,17 3 2-16,14 3 1 15,-11 7-3-15,17 3 1 16,0 3-16-16,0 0-12 15,0 0-4-15,0 16 21 16,0 2 3-16,0-2-2 0,0-3 6 16,0-3 2-16,43 0-2 15,0-7 3-15,7-3 3 16,23 0 4-16,-10 0 3 16,30 0-3-16,-7-23 3 15,-7 1 6-15,-16-13 1 16,-13-1 2-16,-7-5-1 15,-13-8-2-15,-17 11 3 0,4 3-4 0,-4 13-11 16,-13 4 1-16,0 8-2 16,0 4 0-16,0 6-6 15,0 0-23-15,-7 0-5 32,-23 16-11-32,-6 20 21 15,29 5 8-15,7-2-2 16,0 0 8-16,0-7 8 15,37 0 1-15,13-2 1 0,-14-3 8 16,7 5-4-16,-16 2-2 16,9 3-1-16,-6-1 3 15,-4-1-2-15,4 4 3 16,-17-7-1-16,4 4-2 16,-17-8 0-16,7 2 2 15,-7-1-1-15,0-11 1 0,0 3-1 0,0-6 2 16,0-12 1-16,6 1-3 15,-6-4 6-15,7 0 13 16,16 0 31-16,10-7-11 16,27-20-40-16,16-14-2 15,-33 16-70-15,0-2-101 16</inkml:trace>
  <inkml:trace contextRef="#ctx0" brushRef="#br0" timeOffset="2659.2713">26079 4126 6 0,'0'0'132'0,"0"0"-45"16,0 0 21-16,0 0-4 16,0 0-39-16,0 0-13 15,0 0 7-15,-13-71-5 0,13 65-9 16,0 0 0-16,0 6-20 16,0 0-10-16,0 0-3 15,0 0-10-15,0 0-2 16,0 0-10-16,0 12 2 15,7 20 6-15,36 16 2 16,0 7 2-16,7 7 0 16,-1-5 0-16,1 4-1 15,-14-6 1-15,-16-6-2 16,10-8 3-16,-17-5-3 0,4-8 0 16,-11-6 2-16,8-6 0 15,-8-2-2-15,-6-11 0 0,24 1 0 16,-24-2 1-16,6-2 1 15,-6 0 8-15,13 0 27 16,-6 0 5-16,29-20-10 16,1-12-29-16,6-12 0 15,7-8 0-15,-7-8-2 32,6-8 1-32,-12-10-2 15,-11-5 1-15,11 3-1 0,-14 10-1 16,-10 14 1-16,1 21 0 15,-14 12 2-15,0 10-2 0,0 7-1 16,0 3 0-16,0 0-6 16,0 3-11-16,0 0-38 15,0 0-19-15,0 16-23 16,0 4-93-16</inkml:trace>
  <inkml:trace contextRef="#ctx0" brushRef="#br0" timeOffset="2985.0109">28001 4130 241 0,'0'0'123'0,"0"0"-94"16,0 0 10-16,0 0-21 16,0 0-3-16,0 0 16 15,0 122 0-15,0-69-14 0,0-1 12 16,0 3-15 0,0-5-5-16,0-7 0 0,0-4-4 15,0-7-3-15,0-10 1 16,0-9-2-16,0-7-1 15,6-6-4-15,1 0-57 16,-7-2-57 0</inkml:trace>
  <inkml:trace contextRef="#ctx0" brushRef="#br0" timeOffset="3145.74">28130 3794 514 0,'0'0'41'16,"0"0"18"-16,0 0-7 16,0 0-52-16,0 0-38 0,0 0 0 15,13 8-77 1,-13 12-343-16</inkml:trace>
  <inkml:trace contextRef="#ctx0" brushRef="#br0" timeOffset="3682.4393">28223 4083 352 0,'0'0'126'0,"0"0"-22"16,0 0-2-16,0 0-55 16,0 0-38-16,0 0-9 15,99-40-19-15,-69 80 14 16,-4 12 5-16,11 10 3 15,-24 6-3-15,10-4-2 16,-9 1-5-16,-14-12 1 16,0-8 2-16,6-13 4 15,-6-12 0-15,0-10 0 16,0-10 3-16,17 0 10 16,-11 0 37-16,8-10 3 15,-8-26-35-15,24-10-1 0,-10-10-4 16,46-9-4-16,-16-2-4 15,6-1-5-15,1 16 0 16,-14 18 0-16,-7 10-2 16,-6 15-1-16,-17 2-3 15,0 7-2-15,17 0-6 16,-17 0 3-16,31 40 6 16,-21 5 1-16,3 6 4 15,-3 4 0-15,-9-3-4 16,-1-5 0-16,10-5 3 0,-3-10 1 15,3-7 0 1,-10-11-5-16,-6-8 2 16,0-6 3-16,9 0 3 15,-2 0 7-15,15 0 7 0,4-20-4 16,40-21-13 0,7-11-14-16,-54 21-71 0,17-2-162 15</inkml:trace>
  <inkml:trace contextRef="#ctx0" brushRef="#br0" timeOffset="4812.7256">29936 4087 127 0,'0'0'109'0,"0"0"15"15,0 0-16-15,0 0-40 16,0 0-53-16,0 0 9 15,0 0 10-15,23-41-15 0,-3 41-19 16,3 3 0 0,-3 28-5-16,16 15 3 0,-23 3 2 31,11 1 7-31,-24 6-6 0,0-8 1 16,0-7 4-16,0-8-5 15,0-14-1-15,0-7 1 0,0-9 1 16,0-3 6-16,0 0 13 15,0 0 20-15,13-3 14 16,0-35-38-16,10-10-10 16,-3-14-3-16,23-8-2 15,-6-4 0-15,6 3-2 16,0 10-3-16,-7 20-25 16,-9 8-50-16,-27 33-107 15,0 0-280-15</inkml:trace>
  <inkml:trace contextRef="#ctx0" brushRef="#br0" timeOffset="5276.4625">30979 3966 246 0,'0'0'101'15,"0"0"-19"-15,0 0 52 16,0 0-41-16,0 0-51 15,0 0-11-15,93-80-3 16,-130 80-28-16,-19 16-5 16,-23 21 5-16,9 3 0 15,4 5-1-15,16 2 1 0,7-1 0 16,30-9-2-16,6-1 1 16,7-7-3-16,0-7-5 15,0-8 1-15,0-4 3 16,0-7 5-16,13-3 6 15,24 0 6-15,13-13-1 16,6-23 1-16,-13-7 1 16,23 0-2-16,-33-7-1 15,10 13-6-15,0 1 1 16,-19 17-5-16,-18 10-1 16,-6 9-1-16,0 0-6 15,7 0-6-15,6 5-7 0,17 32 17 16,-17 10 0-1,17 5 0-15,-17 1 2 0,-6-7-2 16,16-3 2-16,-16-12-1 16,-7-4-14-16,0-9-19 15,0-7-48-15,0-11-101 16,0 0-113 0</inkml:trace>
  <inkml:trace contextRef="#ctx0" brushRef="#br0" timeOffset="6318.7112">31251 4078 264 0,'0'0'128'0,"0"0"-23"0,0 0 3 16,0 0-58-16,0 0-28 15,0 0-22-15,215-71-9 16,-195 110-1-16,-13 5 1 16,-1 1 9-16,-6 1 12 15,0-5-6-15,0-8-2 16,0-7-4-16,0-11 0 15,0-9-29-15,0-6-9 0,0 0-5 0,0-3 19 16,0-31-26-16,17-12 34 16,9-6 16-16,17 2 12 15,0 0 19-15,7 16 18 16,-7 8-21-16,0 13 0 16,-6 6-14-16,-1 7-14 15,-9 0 0-15,2 10-2 16,-9 26-3-16,10 5-5 15,-23-2 10-15,16-4 8 16,-3-7-8-16,3-3-12 0,4-10-38 31,16-9-33-31,6-6-51 16,31 0 20-16,13-6 42 16,13-34 55-16,-14-6 17 15,-12-4 86-15,-24 3 48 16,-19 5-7-16,-31 10-27 15,-6 5-18-15,0 15-25 0,-26 3-24 16,-47 9-15-16,-13 0-18 16,-27 3-5-16,-3 33 3 15,10 1-6-15,27 6 2 16,29 1 3-16,37-14-8 16,13-1-15-16,0-17-12 15,56-12 19-15,37 0 19 16,0 0 9-16,6-3 1 15,-20-19 0-15,-16 3 20 16,-20 1-4-16,-19 13-7 16,-4 1 6-16,-20 4-18 15,0 0-7-15,6 4-15 16,17 35 0-16,-3 19 7 16,-3 14 5-16,-17 10 3 15,0 1 8-15,0 4-5 16,0-10-2-16,0-9 1 0,-43-7-2 15,6-18-3 1,1-9 1-16,16-12 2 0,-3-12 0 16,16-10 2-16,7 0 7 15,0 0 6-15,0-3-3 16,0-35-12-16,0-11-10 16,0-12 10-16,7-10 0 15,42-4 1-15,24-5 0 0,-3 0-1 0,16 4 1 16,0 1-1-16,-30 8 1 15,4 11 0-15,-33 16 1 16,-4 7 2-16,-23 14 6 16,0 10 1-16,0 2-7 15,0 4-4-15,0 3-4 16,0 0-6-16,0 0 8 16,0 0 1-16,0 0-2 15,-30 19 3-15,10 9 1 16,-3 6-1-16,23 0 0 0,0 2-3 31,0 2-3-31,0-2-5 16,50-8 1-16,16-6 10 0,-3-8 5 0,23-4 3 15,0-7 2-15,-23-3-2 16,-13 0-5-16,-7 0-3 16,-37-6-16-16,-6-10-106 15,0 2-178-15</inkml:trace>
  <inkml:trace contextRef="#ctx0" brushRef="#br0" timeOffset="6843.3676">29187 5029 123 0,'0'0'87'0,"0"0"-74"0,0 0-10 16,0 0-3-1,0 0-22-15,0 0 14 16,0 0 8-16,-7 9 1 0,7-14 4 15,0-2 6-15,0-2-2 16,-23 2-5-16,16 1 15 16,1 1 14-16,6 5 18 31,0 0 7-31,0 0 12 0,0 0 2 0,0 0-25 16,0 0-12-16,0 0-8 15,0 0-12-15,0 0-13 16,-7 7-2-16,-16 25 0 31,-10 11 0-31,-4 10 2 0,-6 6-1 16,13 5 1-16,11-2-1 15,12-5 3-15,7-3-3 0,0-8 1 16,0-4 0-16,56-10 8 16,30-7 3-16,1-9-6 15,19-9 0-15,-7-7-1 16,0 0 0-16,17 0-6 15,-10-17-48 1,-76 1-140-16</inkml:trace>
  <inkml:trace contextRef="#ctx0" brushRef="#br0" timeOffset="7122.2161">29830 5134 295 0,'0'0'136'15,"0"0"-96"-15,0 0 19 16,0 0-35-16,0 0-22 16,0 0 1-16,-14 52 26 15,14-17-2 1,0 1-21-16,0-1-3 0,0 1 0 15,0-8-2-15,0-6-1 16,0-1-19-16,-16-21-59 16,16 0-175-16</inkml:trace>
  <inkml:trace contextRef="#ctx0" brushRef="#br0" timeOffset="7460.6539">30108 5090 445 0,'0'0'75'16,"0"0"-11"-16,0 0-33 16,0 0-29-16,0 0-2 15,0 0 8-15,0 126-3 16,0-88 5-16,0-7-3 16,0-4-6-16,0-7-1 15,0-5-2-15,13-9-1 16,30-3 3-16,23-3 1 15,-9 0 6-15,-1 0-2 16,-6-16-3-16,-20-9 3 0,-17-1 4 16,-13 1 4-16,0-1 15 15,0-1-3-15,0 9-16 16,-20 2 5-16,-17 7 1 16,-6-2-8-16,7 9-7 15,-7 2-6-15,-7 0-18 0,-13 0-11 16,33 0-51-16,11 0-101 15</inkml:trace>
  <inkml:trace contextRef="#ctx0" brushRef="#br0" timeOffset="7864.0849">30552 4766 351 0,'0'0'73'0,"0"0"-46"32,0 0 37-32,0 0-23 0,0 0-9 15,0 0-3-15,434 25-3 16,-335 7-18-16,-13 14 1 15,7 9-1-15,-27 1 0 16,-16 9-2-16,-24-1 1 0,-2 4 1 16,-24 3-5-16,0-4 0 15,0 1 9-15,-73-2-1 16,-13-5-7-16,-14-3-1 16,8-2 0-16,5-9-2 15,38-11 0-15,6-8-1 16,43-10-4-16,0-9-4 15,0-9-15-15,0 0-91 16,0 0-310-16</inkml:trace>
  <inkml:trace contextRef="#ctx0" brushRef="#br0" timeOffset="13597.9652">24436 5938 71 0,'0'0'98'0,"0"0"-18"16,0 0 35-16,0 0-36 16,0 0-23-16,0 0-18 15,0 0 1-15,-20-3-8 0,20 0-11 16,0-3-8-16,-30-4-6 16,24-2 3-16,-14-2 2 15,-10-2-6-15,0 3-1 16,4 1-1-16,-11-4-3 0,8 0 0 0,2-2 1 15,4 0-1-15,10 6-1 16,-1-4 1-16,-2 5 3 16,3 8-3-16,6-1 0 15,7 4 0-15,0 0-3 16,0 0-4-16,-7 7-6 16,-16 32 9-16,16 13 4 15,1 7-2-15,6 12-2 16,0 16 4-16,-7 11 8 15,1 3-1-15,-11 4 4 16,4 0 1-16,6 5-7 16,-16-5-3-16,10-3 2 0,6-12-4 15,0-15 1 1,-16-21-1 0,23-12 2-16,-13-10 1 0,0-13-3 15,-4-8 1-15,17-8-1 0,0-3-17 16,-6 0-34-16,-1-8-34 15,-6-20-217-15</inkml:trace>
  <inkml:trace contextRef="#ctx0" brushRef="#br0" timeOffset="13774.0638">23217 6536 363 0,'0'0'70'15,"0"0"-61"-15,0 0 104 16,441-102-47-16,-269 81-45 16,-23 8-8-16,-13 4-3 15,-27 3-10-15,-46 3-5 16,-63 3-56-16,0 0-161 16</inkml:trace>
  <inkml:trace contextRef="#ctx0" brushRef="#br0" timeOffset="14893.0577">24294 6456 400 0,'0'0'59'15,"0"0"-51"-15,0 0 71 16,0 0-21-16,0 0-50 15,0 0 8-15,0 0 15 16,0 6-31-16,0 7-7 16,0 5 7-16,0 19 2 15,0 4 5-15,0 7 0 0,0 7 0 16,0 7-1-16,0 2-4 16,0-5-2-16,0-3 2 15,0-14-2-15,0-13-5 16,49-10-5-16,24-10 10 15,-10-9 2-15,23 0 10 16,0-6 8-16,1-25 3 16,-8-16-13-16,-23 1-1 15,-19-3-2-15,-24-3 1 16,-13 5 1-16,0 4-9 16,0 1-2-16,-36 13 0 15,-14 5 2-15,0 4 4 0,7 3-3 16,7 7-1-16,9 4-3 15,-9 3 0-15,-14 3-7 16,-16 0-2-16,3 0 0 16,0 0-12-16,3 0 13 15,17 0 2-15,10 0-11 16,10 0 5-16,16 0 9 16,7 3-1-16,0-3-9 15,0 0-2-15,0 0 2 16,0 0 16-16,7 0 10 15,29 0 10-15,7 0-5 0,14-3-6 0,-1-16-3 16,17 3 1-16,-10-11-4 16,-13 6 9-16,16-2 3 15,-23-3 1-15,-17 11-4 16,11-4-5-16,-30 2 2 16,9 0-2-16,-9 2-4 0,-1 2-2 15,1 4 2 1,0-1-1-16,-1 4-2 0,-6 0 0 15,0-1 2-15,0 7-2 16,0-4-1-16,0 4 1 16,0 0-3-16,0-2-3 15,0-3 2-15,0 5 3 16,0 0 0-16,0 0 1 31,0 0-3-31,0 0-7 0,0 0 1 0,0 0 0 16,0 0 0-16,0 0 3 15,0 0 1-15,0 7 1 16,0 7 4-16,0 5 3 16,0-7-2-16,0 4-1 15,0 5-1-15,17-6 1 16,-4 1 0-16,17 3-7 16,13-1 2-16,13 3 5 15,7 1 4-15,10-7-3 0,-3 6 4 16,-4 1 0-1,-10 3-2-15,-19 8-3 0,-11-1-1 16,-3 6 1-16,-16 4 0 16,-7 1 3-16,0 4 1 15,0 1 0-15,0 1-3 16,0 1 0-16,-36-3 0 16,-8-5 0-16,31-8 1 15,7-18-2-15,6-7-1 16,0-9-8-16,0 0 1 15,36 0 8-15,40-18 32 16,17-19-11-16,0-16-16 16,16-5-5-16,-16-10-24 15,-67 37-71-15,-9 8-188 16</inkml:trace>
  <inkml:trace contextRef="#ctx0" brushRef="#br0" timeOffset="15828.4733">26437 6475 239 0,'0'0'56'15,"0"0"23"-15,0 0 29 0,0 0-40 16,0 0-25-16,0 0 16 16,0 0-24-16,0-32-25 15,0 32-10-15,0 0-9 16,13 19 5-16,17 17 4 16,-10 8 1-16,23 8 2 15,-13 3 4 1,6-5-6-16,-16 2 0 0,3-6 0 15,-3-12-1-15,-13-2 0 16,-7-11 0-16,0-12 1 16,0-6 2-16,17 0-1 15,-11-3 3-15,-6 0 0 16,0 0 1-16,7 0 9 0,-1-6 24 16,8-24 4-16,15-4-33 15,-15-19-6-15,29-3-1 16,-20-6 1-16,3-2-3 31,-2 9 0-31,-11 3 1 0,-6 15-1 0,-7 5 1 16,0 5 0-16,0 8 2 15,0 6 1-15,6 4-4 16,-6 6-1-16,17-2-1 16,-17 5-1-16,0 0-2 15,0 0-15-15,0 0-25 16,0 0-65-16,0 0-205 15</inkml:trace>
  <inkml:trace contextRef="#ctx0" brushRef="#br0" timeOffset="16593.0119">27202 6591 194 0,'0'0'48'0,"0"0"57"15,0 0-15-15,0 0-26 16,0 0-19-16,0 0 5 16,14-87-11-16,22 74-19 15,7-1 0-15,0 2-9 16,-10 9-6-16,4 0 1 0,-14 3-4 16,-10 0-2-16,0 0-7 15,11 0 3-15,2 21 2 16,-3 10 1-16,-3-3 1 15,-20 8-5-15,0 2 5 16,0 7 1-16,-6 3 4 16,-44 1 4-16,-6 5-9 15,-11-4 1-15,4-3 1 16,-16-5-2-16,29-10 5 16,-6-7-2-16,26-8 1 15,17-8-3-15,6-5 1 16,7-2-2-16,0-2-1 15,0 0-11-15,7 0 7 0,56 0 5 16,30 0 25 0,22 0-11-16,-9-2-12 0,-6-2 2 15,3 1-1-15,-27-3-1 16,3 3 4-16,-36-2 3 16,-6 2-3-16,-31 3 0 15,-6 0-1-15,0 0 1 16,0 0-6-16,0 0-8 15,0 0-43-15,0 0-149 16</inkml:trace>
  <inkml:trace contextRef="#ctx0" brushRef="#br0" timeOffset="17474.7441">28600 6480 48 0,'0'0'83'0,"0"0"23"0,0 0 0 16,0 0-55-16,0 0 11 16,0 0-4-16,0 0-9 15,24-44-1-15,-24 44-6 16,0 0-14-16,0 0-9 15,0 0-2-15,0 0-12 16,6 0-5-16,-6 0-13 16,7 29 6-16,0 7 7 15,-7 5 4-15,0 4 1 16,6-4-3-16,-6 5 4 16,7-8-3-16,16-8-1 15,-16-5 0-15,-1-9 0 16,1-7-2-16,-7-1-17 0,0-6-65 15,0-2-117-15,0 0-121 16</inkml:trace>
  <inkml:trace contextRef="#ctx0" brushRef="#br0" timeOffset="17646.5735">28650 6144 418 0,'0'0'41'0,"0"0"2"16,0 0 12-16,0 0-55 15,0 0-109-15,0 0-18 16</inkml:trace>
  <inkml:trace contextRef="#ctx0" brushRef="#br0" timeOffset="18184.4178">28644 6532 392 0,'0'0'65'0,"0"0"-27"15,0 0 76-15,0 0-85 0,0 0-29 16,0 0-4-16,49 53 3 15,-26-22 1-15,4 8 1 16,-4 2 3-16,-10 5-4 16,-6-5 0-16,-7 2 0 15,0-12 1-15,0-11-1 16,7-7-1-16,-7-7-2 16,16-6-2-16,-3 0 0 15,1 0 5-15,9-10 26 16,-3-26 11-16,29-12-24 15,-6 4 2-15,7-6-9 16,16 10-1 0,-16 4-3-16,-7 11 1 0,-16 5 2 15,16 8 1-15,-20 8-2 16,-3 4-4-16,3 0 0 16,4 0-6-16,2 16-4 0,14 19 10 31,0 8 2-31,1 4 1 0,-1-1-1 15,6-4 1-15,-12-4-1 16,-11-10-1-16,-3-8 1 16,-9-4-2-16,-1-12 0 15,4-1 0-15,-4-3 0 16,-7 0 1-16,1 0 1 16,16 0 0-16,4-19-2 15,-4 0-32-15,-3-11-142 16</inkml:trace>
  <inkml:trace contextRef="#ctx0" brushRef="#br0" timeOffset="18712.7388">28329 6154 373 0,'0'0'124'0,"0"0"9"16,0 0-51-16,0 0-51 15,0 0-13-15,0 0-5 16,0-6-13-16,0 6-11 15,0 0-53-15,0 0-161 16</inkml:trace>
  <inkml:trace contextRef="#ctx0" brushRef="#br0" timeOffset="20294.1071">25857 8656 123 0,'0'0'68'0,"0"0"36"16,0 0-12-16,0 0-11 16,0 0 1-16,0 0 1 15,0 0-31-15,17-19-20 16,9-6-4-16,4-5-6 15,13-5-5-15,-6-7 8 16,-4-2-5 0,10-7-3-16,0-5-2 15,7 3-8-15,-20 4-5 0,-1 11-2 16,-15 15-2-16,-14 13-6 16,0 10-11-16,0 0-10 15,0 0-25-15,0 12-27 0,-7 20 50 16,-23 4 15-16,17-3 11 15,13-4 4-15,0-1 1 16,0 2-5-16,0-5 5 16,20 4 1-16,-4-3 3 15,-9 3-2-15,-7-8 2 16,0 6 3-16,0-5 0 16,0-7-2-16,0-2-5 15,20-3-3-15,16-3-4 16,7-7 7-16,14 0 3 15,22 0 7-15,21-7-3 16,-1-21 6-16,24-7-1 0,-17-5 14 31,-14 3-14-31,-6-6 6 0,-36 2 6 16,-27 6 1-16,-16 3 0 16,-7 5 3-16,0 15-11 15,0 3-12-15,0 5-4 16,-7 4-2-16,-36 0-1 0,-23 0-24 15,-4 19-5 1,-16 14 21-16,13 2 7 0,10-1-4 16,20 0 3-16,24-6-6 15,2-5-4-15,17-4-5 16,0-9 1 0,0-5 0-16,30-5 3 0,13 0 15 15,20 0 9-15,3-9 13 16,4-16-8-16,-21-5-1 15,-6 2-5-15,-13-1 5 16,-10 6-1-16,-20 4-2 0,17 10-3 16,-17 5-7-16,0 4-2 15,6 0-12-15,8 0-17 16,-1 20 5-16,30 8 21 16,-7 2-7-16,7 1-2 15,-6-8-9-15,-17-3-11 16,3-11 3-16,-17-3 5 15,1-6 9-15,6 0 17 16,17 0 39-16,13-19 20 16,7-17-37-16,6-1 7 0,-6-6-1 15,23 6-8-15,-17 0 0 32,-6 9-4-32,-7 12-5 0,-13 6-11 15,-17 10-3-15,-6 0-4 0,22 0-10 16,-9 36 7-1,23 6 0-15,-6 1-11 0,-24 3-4 16,10-8 4-16,-16-1-17 16,-1-19 6-16,-6-6 25 15,0-5 7-15,7-7 4 16,10 0 8-16,-11 0 22 16,14-19 18-16,30-13-26 15,-7-7 3-15,30 1-19 16,-17-1 2-16,0 11-3 15,-19 4 0-15,-24 15-7 16,4 9-2-16,-11 0-5 16,-6 0-19-16,14 13-10 15,9 19 14-15,3 3-37 16,11-6-27-16,6-6-24 0,-30-19-57 16</inkml:trace>
  <inkml:trace contextRef="#ctx0" brushRef="#br0" timeOffset="21028.6045">29273 8259 136 0,'0'0'227'0,"0"0"-150"16,0 0 64-16,0 0-59 15,0 0-54-15,0 0-24 16,-258-114-2-16,158 144-2 16,1 9 0-16,26-1-8 15,46-7-1-15,27-4-11 16,0-11-2-16,7-7-16 15,63-5-7-15,22-4 33 16,24 0 12-16,-10 0 9 16,-13-13 13-16,-7-10 10 15,-29 7 2-15,-21 6 6 0,-29 7-6 16,-7 3-4 0,0 0-16-16,0 0-14 0,23 3-21 15,-3 36 14-15,16 16 7 16,-6 9 0-16,-4 9 0 15,-19 7 0-15,10 7 1 16,-17 4-1-16,0-4-2 16,0-7-3-16,0-9-3 15,0-13-4-15,-17-15 0 16,-53-6 7-16,-16-15 5 16,-6-6 0-16,5-13 2 15,1-3-2-15,17 0 3 16,9-28-3-16,47-22-1 15,13-7-12-15,0-9 2 0,56-2 11 16,67-6 7-16,26 0 9 16,23 4 0-16,7-4-7 15,-7 6-3-15,-23 4 3 16,-43 9-8-16,-13 3 3 0,-43 8 5 16,-7 6 5-1,-27 5 7-15,-16 8-8 0,0 5-7 16,0 6-5-16,0 11-1 15,0 3-7-15,0 0-2 0,-16 0 6 16,-27 8-16-16,-7 17 19 16,0 10 0-16,7 1 0 15,37 2-1-15,-1 1 0 16,7-4-8-16,0-3 2 16,43-3 1-16,20-10 2 15,30-10 1-15,0-5 3 16,-1-4 3-16,24 0 10 0,-23 0 7 15,-23-16-1 1,-4-3-5-16,-30-3-1 0,-22 2-13 31,-14-3-7-31,0 18-63 16,0-5-158-16</inkml:trace>
  <inkml:trace contextRef="#ctx0" brushRef="#br0" timeOffset="21361.718">31628 7766 412 0,'0'0'134'0,"0"0"-115"15,0 0 28-15,0 0-26 16,0 0-12-16,0 0-2 0,-112 91 28 15,19-27-24 1,-16 7-7 0,9 2-3-16,31 5 1 0,9-2-2 15,47-1 1-15,13-4-1 16,0-12-1-16,13-6 1 16,67-12 1-16,-7-14 0 0,-4-12 2 15,-3-9 2-15,-3-6 8 16,-13 0 10-16,-7 0 1 15,0 0-11-15,-6-21-13 16,-37 5-73-16,0-5-180 16</inkml:trace>
  <inkml:trace contextRef="#ctx0" brushRef="#br0" timeOffset="22198.6236">31566 8088 60 0,'0'0'176'0,"0"0"-76"16,0 0 5-16,0 0 2 15,0 0-44-15,0 0-15 16,0 0-11-16,0-16-21 15,0 16-16-15,0 0-3 16,0 13-9 0,19 18 12-16,24 15 4 0,1 1-2 15,-8 3 2-15,7 1 0 16,-23-7-4-16,10-4 0 16,-24-10 1-16,1-7 0 15,-7-5 3-15,0-12-1 16,7-6-3-16,-7 0 1 15,16 0 7-15,-3 0 16 16,-6 0 23-16,0-13 7 0,22-21-38 16,-15-3-10-1,16-6 4-15,-17 2-1 0,10-1-2 16,3 0-4-16,-2-2-2 16,-4-2 0-16,3 2 1 15,-10 4-2-15,-6 12 2 16,-1 5 0-16,-6 10-1 15,0 10 6-15,0 3-1 16,0 0-3-16,0 0-3 16,0 0-5-16,0 0 2 15,0 0 0-15,0 0-3 16,0 0-2-16,0 0-2 16,0 0-1-16,0 0 0 0,0 0-23 15,0 16-18 1,0 7-52-16,0-12-90 0,0-6-164 15</inkml:trace>
  <inkml:trace contextRef="#ctx0" brushRef="#br0" timeOffset="22966.6234">32142 7595 336 0,'0'0'127'0,"0"0"-99"15,0 0 72-15,0 0-33 16,0 0-51-16,0 0 5 16,166 18 8-16,-60 23-11 15,10 14 5-15,-4 2-9 16,-19 4 10-16,-7 1-19 16,-6 5-2-16,-31 1 0 0,-6 3-2 15,-29 2 3-15,-14 8-1 16,0-4-2-16,0-3 1 15,-57 0-1-15,-22-7 2 16,-7-3 1-16,29-10 0 16,8-5-1-16,12-11-2 15,17-11 2 1,-3-15-2-16,23-5-1 0,0-7 0 16,0 0 0-16,0 0 3 15,0 0-3-15,0 0-10 16,0 0-58-16,0-10-81 15,17-6-393-15</inkml:trace>
  <inkml:trace contextRef="#ctx0" brushRef="#br0" timeOffset="41803.2088">26086 4917 8 0,'60'2'23'0,"-27"-2"-14"16,-17 5-4-16,-9-5-3 15,-7 0 33-15,0 0 28 16,0 0-25-16,0 0-22 15,0 2-14-15,0 2-2 16,-7 5-24-16,-59 1 22 16,23-1-1-16,-13 0 3 15,13-2-1-15,6-1-1 16,30-3 2-16,1-3 0 16,6 4-8-16,0-1-9 15,0 1 17-15,13-4 6 0,53 0 0 16,4 0 5-16,39 0-4 15,-3 0-4-15,-6 0-1 16,-1 0 0-16,-13 0-2 16,-13 0 0-16,-23 0 1 15,-30 0 0-15,-4 0 0 16,-16 0 3-16,0 0 3 16,0 0-7-16,0 0-1 15,-30 0-19-15,-33 0 11 16,-23 0 5-16,-13 5 0 15,-10 2-4-15,-11 0-13 16,11 0 20-16,10-4 1 16,6 0 0-16,30 0 1 15,26-3 0-15,24 0 4 16,13 0 7-16,0 0-5 0,0 4-3 16,20-4 0-16,36 0 10 15,24 0 0-15,6 0-8 16,7 0-2-16,6 0 3 15,1 0-6-15,-8 0 2 16,-6 0 1-16,-13 0 1 16,-16 0-3-16,-21 0-1 15,-23 0 0-15,-13 0-1 0,0 0 3 16,0 0 3-16,0 0-2 16,0 0-4-16,0 0-7 15,0 2 2-15,-36 5 5 16,-7-2 1-16,0 2 1 15,23 0-2-15,-10-1 1 16,23-6-1 0,7 3 0-16,0-3-4 15,0 0-12-15,0 0-1 0,0 0 15 16,24 0 2 0,9 0 9-16,10 0-5 0,23 0-2 15,-10 0 6-15,7 0 1 16,10 0-1-16,-16 0-3 15,-8 0-2-15,-19 0 0 16,-23 0-3-16,-7 0 2 0,0 0 8 16,0 0 15-16,0 0-12 0,0 0-11 15,0 0-2 1,0 0-13-16,-7 0-3 0,-23 0-20 16,10 0-81-16</inkml:trace>
  <inkml:trace contextRef="#ctx0" brushRef="#br0" timeOffset="54992.4348">26745 5164 14 0,'0'0'58'16,"0"0"-47"-16,0 0-2 15,0 0 26-15,0 0 24 16,0 0-10-16,0 0 12 16,-228-3-32-16,228-1-16 0,0 2 8 15,0-8 10-15,0-4-9 16,26 1-3-16,24-5-6 15,16 2-4-15,-10-5-3 16,1 3 0-16,-8 6 0 16,-6-1-5-16,1 6 1 15,-21 7-2-15,-23 0 2 16,0 0-2-16,0 0-13 16,0 0 2-16,0 0-9 15,-50 0 12-15,-23 0-28 0,-26 16 22 16,-1 0 8-1,8-3 6-15,-1-4 0 0,20-2 1 16,37 0 2-16,16-7 0 16,20 0 2-16,0 0-5 15,0 0-17-15,20 0 17 16,66 0 9-16,30-11 0 16,3-1 0-16,10-1-7 15,-6 3 2-15,-24 1 6 16,-36 6-5-16,3 3-2 15,-39 0 0-15,-4 0 0 16,-23 0 3-16,0 0 20 16,0 0-21-16,0 0-5 15,-23 0-5-15,-34 0 4 0,-35 6-4 16,-8 10 1-16,-22-7 4 16,29 0-1-16,-6-2 4 15,36-3-1-15,20-4 1 16,19 0 4-16,24 0 4 15,0 0-11-15,0 0-8 16,0 0 0-16,24 0 8 16,32 0 6-16,0 0 0 15,10-7-5-15,-9 3 2 16,-8 4 1-16,-5-2-1 16,-25 2 4-16,11 0-5 15,-23 0-2-15,-7 0 0 16,0 0 0-16,0 0-1 0,0 0-18 15,0 0-11-15,0 0-18 16,0 0-20-16,-7 0-134 31</inkml:trace>
  <inkml:trace contextRef="#ctx0" brushRef="#br0" timeOffset="63765.4875">27050 7334 59 0,'0'0'3'0,"0"0"-2"16,0 0 23-16,0 0 4 15,0 0-19-15,0 0-7 16,0 0 6-16,0 0-6 16,0 0-1-16,0 0 0 0,0 0 6 15,0 0-4-15,43 0 21 16,43 0 7-16,7 0-3 16,6 0-19-16,17-4-2 15,-3 4 3-15,3 0-3 16,-17 0-1-16,7 0 3 15,-20 0 3-15,1 0-4 16,-15 0-3-16,-2 0 8 0,-20 0-7 16,-14 0-3-1,-23 0 3-15,4 0-6 16,-10 0 1-16,-7 0 2 16,0 0 2-16,0 0 5 15,0 0 1-15,0 0-7 16,0 0-3-16,0 0 0 15,0 0 0-15,0 0 1 0,0 0-2 16,0 0 1-16,0 0-1 16,0 0-1-16,0 0-37 15,0 0-80-15</inkml:trace>
  <inkml:trace contextRef="#ctx0" brushRef="#br0" timeOffset="117746.4162">18039 6276 9 0,'-43'0'15'0,"6"0"13"16,17 0 6-16,4 0-7 15,3 0 4-15,6 0-22 16,0 0 1-16,-9 0 10 0,16 0 9 15,-7 3-3-15,1-3 2 16,-1 0-5-16,7 0-4 16,-7 0 1-16,7 4-5 15,0-4-8-15,0 0-6 16,0 0 0-16,0 0 6 16,0 0 3-16,0 0-5 15,0 0 2-15,70 0 2 16,52 0 8-16,51-21-5 15,12 3-9-15,21 5 4 16,9 0-5-16,-16 3 0 16,-20 3 1-16,-37 2-1 15,-33 0 0-15,-39 4-1 0,-40-4 0 16,-10 5 3 0,-20-3 4-16,0 3 10 0,0 0-6 15,0 0-7-15,0 0-5 16,0 0-2-16,16 0-24 15,-16 0-28-15,0 0 15 16,0 0-163-16</inkml:trace>
  <inkml:trace contextRef="#ctx0" brushRef="#br0" timeOffset="118582.1739">17459 7824 22 0,'0'0'0'0,"0"0"3"16,0 0-1-16,0 0 5 16,0 0 13-16,0 0 30 0,23 0 24 15,-23 0-12-15,0 0-16 16,0 0-9-16,0 0-17 15,0 0-15-15,7 0-5 16,29 0-1-16,27 0 1 16,37 0 9-16,29-3 1 15,27-4-5-15,23-2 5 16,6 3 1-16,1 0-6 16,-14-1-3-16,0 1-2 15,0-1 2-15,14-3 2 16,-7-3-2-16,-10 4 1 15,-10-1 1-15,-47 4 6 16,-25-1 2-16,-31 5-3 0,-26-1 2 16,-17 3 7-16,-6 0-2 15,2-4-4-15,-2 4-9 16,0 0-2-16,-1 0 0 16,-6 0-1-16,0 0-1 15,0 0-3-15,0 0-18 16,0 0-31-16,0 0-44 15</inkml:trace>
  <inkml:trace contextRef="#ctx0" brushRef="#br0" timeOffset="119356.9642">17539 9025 88 0,'0'0'69'0,"0"0"-40"0,0 0 54 16,0 0-30-16,0 0-23 16,0 0-1-16,400-21-6 15,-237 12-9-15,39-2 13 0,3 9-11 16,31 2 11-16,22 0-23 16,27 0 6-16,0 0-4 15,10 0 2-15,-40 0-6 16,-10 0 1-16,-46 6-2 15,-44-3 1-15,-2 1 2 16,-47-4-1-16,-27 2 4 16,-22-2-2-1,-21 0-2-15,-9 4 3 16,-11-4 4-16,-9 0-8 0,-7 0-1 16,0 0-1-16,0 0 0 15,0 0 0-15,0 3 0 16,0 0-2-16,0-3-28 15,0 3 3-15,0 3-24 16,0-6-58-16,0 0-149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2T00:02:24.2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4246 7332 233 0,'0'0'110'0,"0"0"-14"16,0 0-36-16,0 0 9 15,0 0-25-15,0 0-11 16,0 0-18-16,0 0-2 16,0 0 4-16,0 0 6 15,0 0 5-15,0 0-2 16,0 0-2-16,0-3-11 0,0-2 0 15,0-6-2-15,0 1-7 16,0-5-4-16,0 2 1 16,0-4 2-16,0 1-2 15,-6 1 0-15,2-1 0 16,0 2 0 0,0 2 1-16,2 4 6 0,-5-2 0 15,3 3-7-15,-2 4-1 16,4-1-1-16,-4 4 1 15,4 0-2-15,-2 0-4 16,-3 0-3-16,-1 1 5 16,-2 13-1-16,-1 4 4 0,3 3-1 15,-4 3 1 1,5 3-2-16,1 1-1 0,-1 1 2 16,3 3 2-16,-1 0 2 15,-2 2-2-15,5 2 3 16,0 0-1-16,2 3-1 15,0 0-1-15,0 4 4 16,0 1 3-16,-2-2-1 16,-2 4-3-16,-3 0-2 15,-5 2 3-15,8-6-4 16,0-6 2-16,2-3-2 16,-1-5 0-16,3-2 0 15,0-4 0-15,0-3 1 16,0-2-1-16,0-7 2 0,0-1-2 15,0-7 1-15,0 1-1 16,0-3-9-16,0 0-30 16,-2 0-39-16,-2 0-83 15,0-8-386-15</inkml:trace>
  <inkml:trace contextRef="#ctx0" brushRef="#br0" timeOffset="387.1696">3863 7706 148 0,'0'0'168'15,"0"0"-42"-15,120 0-39 16,-73-6-37 0,-3-4-24-16,-5 0 0 0,-15 4-8 15,-6 0-9-15,-7 1 7 16,-2 2 1-16,-2 0 5 15,-3 3-5-15,0-1-11 16,-1-1-2-16,-1 2-2 16,-2 0-2-16,0 0-2 15,0 0-32-15,2 0-41 16,-2 0-115-16</inkml:trace>
  <inkml:trace contextRef="#ctx0" brushRef="#br0" timeOffset="1435.6571">4329 7794 128 0,'0'0'199'0,"0"0"-74"16,0 0-42-16,0 0-36 15,0 0 9-15,0 0-9 16,11-30 0-16,-11 30-13 16,0 0-11-16,0 0-23 15,0 0-1-15,0 0-6 16,-9 10 5-16,0 9-1 15,-2 2 2-15,2 6 1 16,2-1 0-16,2 0 0 0,5-1 0 16,0-2 0-16,0-3-1 15,0-2 0-15,0-3 0 16,8-2-3-16,5-7 4 16,-2 0 2-16,5-4 2 15,-3-2 2-15,5 0 3 16,-1 0 5-16,4-6 4 0,-1-10-3 15,-1-1-11 1,-3-2 0-16,-5-3 1 0,-6-2-4 16,-5-5 1-16,0 4-2 15,0-2-6-15,0 2 4 16,-11 7 1-16,-4-1 1 16,1 5-10-16,-1 7 5 15,-1 1-3-15,5 3-2 16,-1 3-2-16,3 0 5 15,3 0 0-15,2 0-2 16,-1 0-4-16,5 12 3 16,0 0 1-16,0 0 0 0,0 1 4 15,7-6 2 1,6-1 2-16,1-1 1 0,5-2 3 16,4-3 0-16,3 0 0 15,6 0 3-15,-1 0-2 16,0-10 7-1,-4-6 2-15,0-4-2 0,-4-1 3 16,-4-2-3-16,1-1 1 16,-7 4-4-16,1-3-2 15,-1 4-3-15,-7 3 0 16,1 4-1-16,-4 6-1 16,-3 2 1-16,0 4 3 15,0 0-5-15,0 0-1 16,-5 0-29-16,-6 18-1 15,0 4 19-15,4-1-2 16,7 2-1-16,0-1 4 16,0 0 6-16,2 0 2 0,12 0 1 15,4 3 2-15,1 2 2 16,4 2-2-16,2 0 25 16,-4 2-14-1,-5-3-3-15,-3-2-4 0,-3 0-2 16,-6-4 0-16,-2-1 4 15,-2-2-3-15,5-7 2 16,-5-3-4-16,2-4 0 16,0-4 0-16,0-1 1 15,0 0 11-15,3 0 15 16,4 0 5-16,4-1 14 16,10-21-13-16,8-5-34 15,11-4-64-15,-24 16-63 16,-1 0-238-16</inkml:trace>
  <inkml:trace contextRef="#ctx0" brushRef="#br0" timeOffset="2545.0302">5763 7613 311 0,'0'0'118'0,"0"0"34"0,0 0-78 16,0 0-3-16,0 0-26 15,0 0-3-15,0 0-13 16,7-6-10-16,-5 6-16 16,3 6 0-16,8 19-3 15,3 7 10-15,-1 4 4 16,4 7-3-16,-4-4-3 16,1 5 0-16,-1-2-2 15,-1-2 0 1,-1-4 1-16,-7-1-7 0,4-9 3 15,-4-6-3-15,-1-2 1 16,-3-8-1-16,2-4 3 16,-4-4-2-16,2-2 0 15,-2 0 4-15,0 0 21 16,5 0 38-16,-1-8 4 16,6-16-25-16,0-17-36 15,1-4-7-15,1-4 1 16,-1-1-1-16,-3 8 0 0,0 4 1 15,-2 6 0-15,-1 4 2 16,1 4-1-16,-2 4-2 16,8 0 0-16,-5 2 0 15,-1 6-2-15,-2 2 0 16,-4 8-1-16,0 0 1 16,0 2-5-16,0 0-52 15,0 0-91-15,0 0-89 16</inkml:trace>
  <inkml:trace contextRef="#ctx0" brushRef="#br0" timeOffset="3183.1594">6916 7632 170 0,'0'0'50'15,"0"0"91"-15,0 0-65 16,0 0-8-16,0 0 17 0,0 0 9 16,17-39-32-16,-17 39-10 15,0 0-16-15,0 0-36 16,0 0-2-16,0 20 2 16,-6 11 4-16,-5 3 11 15,-1 1 12-15,1 1 0 16,7-3-1-16,0-4-5 15,4 1-10-15,0-7-6 16,0-1 0-16,0-4-3 16,8-5 2-16,5-5-2 15,1-5 2-15,1 0 1 16,8-3 4-16,4 0-9 16,6-3-19-16,0-17-45 15,-6-7-57-15,-18 13-20 16,-9-6-443-16</inkml:trace>
  <inkml:trace contextRef="#ctx0" brushRef="#br0" timeOffset="3353.0024">7085 7307 471 0,'0'0'150'0,"0"0"-61"0,0 0-48 0,0 0-39 15,0 0-2-15,0 0-34 16,0 0-124-16,0-10-76 16</inkml:trace>
  <inkml:trace contextRef="#ctx0" brushRef="#br0" timeOffset="3997.5549">7141 7736 248 0,'0'0'163'15,"0"0"-4"-15,0 0-70 16,0 0-28-16,0 0 1 16,0 0-16-16,64-33-11 15,-49 26-15-15,-1 5-2 16,-1 2-12-16,3 0-6 15,-1 0-8-15,1 17 6 16,-3 10 2-16,1 3 0 16,1 2 1-16,-5 2-1 31,-6-1 0-31,-4-3 1 0,0-2 0 16,0-3-1-16,0-3 1 15,0-6-1-15,0-5-1 16,0-5 1-16,0-6 0 0,0 0 4 15,0 0 9-15,0 0 12 16,5-6 67-16,1-14-51 16,3-9-31-16,0-3-5 15,9-1-1-15,0-2-3 16,1-1-1-16,6 4 0 16,-5 4-3-16,3 8 2 15,-6 8-1 1,-3 3-4-16,-3 9 2 0,0 0-7 15,-4 0-8-15,2 13 4 16,-3 14 10-16,1 2 5 16,-1 0 0-16,-3 1 2 15,2-7-1-15,-3-2-1 16,2-6 1-16,0-1 5 16,1-6 0-16,-3-2-1 15,2-2 0-15,-2-4 0 16,-2 0 2-16,8 0 13 0,0 0 19 15,5-14-2-15,8-10-37 16,1-7-9-16,5-8-58 16,0-1-82-16,-23 24-31 15,5 1-216-15</inkml:trace>
  <inkml:trace contextRef="#ctx0" brushRef="#br0" timeOffset="4940.8539">8562 7904 64 0,'0'0'50'16,"0"0"30"-16,0 0-53 16,0 0 45-16,0 0-6 15,0 0 5-15,0 0 8 16,0 3-6-16,0-3-9 15,0 0-10-15,0-8-9 0,4-9-9 16,10-2-11 0,-1-10-1-16,3-5-8 0,4-9 0 15,2-4-3-15,1-7-9 16,-2 0-2-16,2 8-2 16,-7 12 1-16,-7 14-1 15,-5 11 0-15,-4 8 0 16,0 1-8-16,0 0-43 15,0 14-2-15,0 18 10 32,0 4 12-32,0 3 9 0,0-2 8 0,0-7 10 15,4-4 1-15,21-6 3 16,-5-3 13-16,-2-3 17 16,-7 5-10-16,2 2-3 15,-8 0-12-15,-3 2-2 16,-2 3 0-16,0-2 2 15,2-5-4-15,2-2-1 16,4-8 1-16,-2-2 0 16,3-3 10-16,3-4-1 0,-4 0-6 15,5 0 14-15,5 0-6 16,9-6-12-16,11-14-9 16,2-4-70-16,-24 9-80 15,-1 1-203-15</inkml:trace>
  <inkml:trace contextRef="#ctx0" brushRef="#br0" timeOffset="5727.7717">9287 7661 111 0,'0'0'141'16,"0"0"34"-16,0 0-60 15,0 0-34-15,0 0-6 0,0 0-9 16,50-92-21 0,-63 92-34-16,-14 14-11 0,-8 16 0 15,-12 7 0-15,0 1 3 16,9 2-3-16,10-7-1 15,7-1 1-15,15-9-3 16,6-3-4-16,0-7 0 16,0-8 0-16,6-3 3 15,19-2 4-15,4 0 13 16,2-12 1-16,0-14-3 16,5-2-3-16,-11-2 2 0,-4-2 3 15,-5 4 1-15,-5 2 6 16,-7 8 3-16,1 8-11 15,-5 6 1-15,0 4-13 16,0 0-3-16,0 0-12 16,0 21-13-16,0 10 25 15,0 1 3-15,0-1 1 16,0-2-1-16,0-5-2 16,7-2 0-16,2-5-22 15,-1-3-12-15,2-7-7 0,-6-3-12 16,3-4-2-1,-3 0 20-15,-2 0 33 0,5-16 2 16,2-10 2-16,2-3-5 16,0-6 3-16,3 1 2 31,-1 0 15-31,3 4 10 16,-5 4 13-16,-3 10 12 15,4 4-5-15,-8 7-12 0,5 5-12 0,0 0-21 16,2 2 0-16,2 21 0 15,-1 4 12-15,-3 6-5 16,-3-1-6-16,-4-3-1 16,-2 0 0-16,0-5-3 15,0-2-1-15,0-5 0 16,0-6 2-16,0-4 0 16,0-7 2-16,0 0 1 15,0 0 7-15,0 0 13 16,0-18 33-16,9-11-40 15,7-3-1-15,7-2-9 0,-2 0 1 16,4 4 5 0,-3 6-10-16,3 10-1 0,-10 8 1 15,1 4-1-15,-7 2-3 16,-3 0-13-16,6 22-4 16,-1 11 21-16,-2 4 4 15,0 3-4-15,0-5-15 16,-3-2-23-16,3-9-36 15,3-4-23-15,-10-20-92 16,2 0-179-16</inkml:trace>
  <inkml:trace contextRef="#ctx0" brushRef="#br0" timeOffset="6584.4385">10213 7672 221 0,'0'0'182'16,"0"0"-46"-16,63-109 14 15,-63 93-81-15,0 8 3 16,-2 8-14-16,-21 0-36 0,-8 0-22 16,-14 17 0-16,-6 10 0 15,-5 8 4-15,11-1-4 16,5 0-2-16,18-4-33 16,11-6-14-16,9-8 5 15,2-6 11-15,0-4 10 16,13-6 14-16,21 0 9 15,6-2 10 1,6-18-2-16,-1-4-3 0,-7 1 5 16,-9 0 10-16,-4 0 4 15,-10 6 8-15,-3 3-2 0,-4 1-1 16,-6 7 1-16,5 3-6 16,-5 3-15-16,-2 0-9 15,0 0-29-15,0 20 18 16,0 13 11-16,0 14 5 15,0 6 1-15,0 8-2 16,0 9 0-16,0 5-1 16,0 3 0-16,0 6 0 15,0 2-1-15,-11-1-2 16,-3-7 1-16,-5-10-1 0,-4-11 2 16,-6-16 2-16,0-9-1 15,0-8-1-15,2-10 1 16,6-4-3-16,-6-6-2 15,2-4-1-15,-2 0-1 16,8-20 3-16,7-20 1 16,12-14-3-16,0-16-7 15,31-8 8-15,25-5 1 16,9 1 1-16,11 4-2 16,-1 2 0-16,4 1 0 15,-10 4 2-15,-5-2 4 0,-8 6 0 16,-10 4-3-16,-6 2 9 15,-11 14 5-15,-13 4-6 16,-5 13 9-16,-9 10 6 16,-2 6-4-16,0 7-3 15,0 2-11-15,0 4-6 16,-19 1-1-16,-12 0-6 31,-12 1-2-31,-8 24 5 0,-3 5 2 16,7 5 1-16,9 4-4 0,19-3 2 15,7 2-7-15,12-4 3 16,0-2 0-16,16-2 4 16,13-6 3-16,13-6 5 15,12-4 8-15,6-9 8 0,11-5-1 16,-2 0-8 0,0 0-8-16,-13 0 6 0,-11-9 4 15,-14-1-8-15,-14 2-6 16,-7-4-4-16,-10 6-91 15,0-4-137-15</inkml:trace>
  <inkml:trace contextRef="#ctx0" brushRef="#br0" timeOffset="7641.4422">11635 7127 271 0,'0'0'131'0,"0"0"22"16,0 0-55-16,0 0-46 15,0 0-12-15,0 0-2 16,0 0-23-16,6-14-15 16,-19 36-2-16,-7 14 2 15,-7 10 7-15,-4 8 10 16,2 6 9-16,0 4 1 16,6 0-6-16,10 2-6 15,9-1 0-15,4-3-4 16,9-8-5-16,24-7 1 15,5-7-2-15,2-11-4 16,0-7 0-16,-4-8-1 16,-3-8-25-16,-2-6-32 15,-19 0-9-15,-3-11-94 0</inkml:trace>
  <inkml:trace contextRef="#ctx0" brushRef="#br0" timeOffset="7856.9483">11926 7307 453 0,'0'0'126'0,"0"0"-65"16,0 0-57-16,0 0 52 15,0 0 0-15,2 138-11 16,-2-98-6-16,0-3-32 15,0-6-4-15,-2-2-3 16,2-11-18-16,0-5-56 16,0-13-41-16,0 0-217 0</inkml:trace>
  <inkml:trace contextRef="#ctx0" brushRef="#br0" timeOffset="8213.6704">12058 7359 516 0,'0'0'94'16,"0"0"-32"-16,0 0-57 16,0 0 39-16,0 0-8 15,0 120-3-15,-3-82-17 16,3-3-9-16,0-8 0 16,0-2-6-16,10-10-1 15,9-4 1-15,4-8 2 16,6-3 3-16,4 0 3 15,7 0-4-15,-6-7 1 16,2-12-1-16,-15 2-2 16,-7-6 5-16,-7-2 7 15,-7-4 20-15,0 1-1 16,-23 0-8-16,-10 6-14 0,-5 4-10 16,3 8 4-16,-1 8-6 15,7 2-2-15,2 0-2 16,11 0-3-16,12 12-2 15,4 0-61-15,0-2-41 16,4-8-49-16,19-2-327 16</inkml:trace>
  <inkml:trace contextRef="#ctx0" brushRef="#br0" timeOffset="8604.2646">12551 6953 340 0,'0'0'169'0,"0"0"-11"15,133-15-66-15,-77 19-29 16,2 24-3-16,-12 8-10 15,-6 11-25-15,-13 13 2 16,-13 9-1-16,-10 14-14 16,-4 7 0-16,0 4-1 15,-29-1-6-15,-4-5 1 0,-10-7-4 16,-1-10-1-16,-6-9 2 16,11-12-1-16,-1-9 0 15,4-8-1-15,14-10 0 16,1-9 1-16,13-8-1 15,1-4-1-15,7-2-10 16,0 0-8-16,0 0-64 16,0-10-69-16,0-11-292 15</inkml:trace>
  <inkml:trace contextRef="#ctx0" brushRef="#br0" timeOffset="137233.9144">5655 7654 103 0,'0'-8'55'0,"0"8"-39"16,0 0 11-16,0 0-26 15,0 0-1-15,0 0-26 0,0 0 7 16,0 0 19-16,0 0 3 15,0 0 0-15,0 0 4 16,0 0 4-16,0 0-11 16,0 0-5-16,0 0-51 15</inkml:trace>
  <inkml:trace contextRef="#ctx0" brushRef="#br0" timeOffset="140680.244">4242 9088 112 0,'0'4'49'15,"0"-4"-38"-15,0 0 48 0,0 0-12 16,0 1-34-16,0-1 0 16,0 3 11-16,0-3 9 15,0 0 12-15,0 0 11 16,0 0 4-16,0 0 2 15,0 0-5-15,0 0-13 16,0 0-12-16,0 0 0 16,0 0 8-16,0 0-2 15,0-13-10 1,0-4-16-16,4-3-11 0,1-2 13 16,-3 1-4-16,-2-3-4 15,0 0-1-15,0-2 10 16,0 2-9-16,0 0-5 15,-9 4 4-15,3 6-4 16,-2 4 1-16,2 4 0 0,1 1 5 16,1 5-5-16,2 0-2 15,2 0-2-15,-2 0-5 16,-2 0-2-16,-2 0-5 16,-2 11 7-16,-1 9 6 15,0 5 0-15,2 8-1 16,0 1-1-16,3 6 0 15,0 4 3-15,2 5-1 16,-3 5 1-16,3 6 0 16,-1 1 1-16,1 2-1 0,2-2 2 15,0-5-2 1,0-5-1-16,0 2 0 0,0-7 0 16,0-2 1-16,5-1 0 15,-3-5 1-15,-2-3 1 16,5-4-2-16,-5-6 0 31,0-3 0-31,0-4 1 0,0-4 0 0,0-2 0 16,0-3 0-16,0-5 0 15,0-3 1-15,0-1 0 16,0 0-2-16,0 0-1 0,0 0-27 16,0-3-51-16,0-8-94 15,-5-2-167-15</inkml:trace>
  <inkml:trace contextRef="#ctx0" brushRef="#br0" timeOffset="141378.3861">3921 9363 10 0,'0'0'18'0,"0"0"12"0,0 0 33 16,0 0-24-16,0 0-1 15,0 0-3-15,0 33-5 16,0-30-3-16,0-2-3 0,0-1 8 31,0 0 6-31,0 0 5 16,0 0-5-16,0 0-2 15,0 0-9-15,4 0 10 0,12 0 14 16,9-4-22-16,6-10-8 16,2 0-7-16,5-3-4 15,-3 3 1-15,-3 1-6 16,-6 3 8 0,-12 3 2-16,-1 6-11 0,-11 1-1 15,1 0 0-15,-3 0-2 16,0 0 2-16,0 0-3 15,0 0 0-15,0 0 0 16,0 0-3-16,0 0-7 16,0 0-70-16,0 0-105 15,2 0-135-15</inkml:trace>
  <inkml:trace contextRef="#ctx0" brushRef="#br0" timeOffset="142560.6298">4545 9351 324 0,'0'0'5'0,"0"0"65"16,0 0 36-16,0 0-46 15,0 0-28-15,0 0 8 16,0 0-14-16,0-21-26 16,0 34-15-16,0 11 13 15,0 12 2-15,-9 4 2 16,0 4 3-16,7 0-2 0,2-1-1 16,0-4-2-16,0-5 0 15,13-6-3-15,9-6 2 16,3-6-4-1,0-8 5-15,-2-5 3 0,4-3 1 16,-2 0 5-16,4-17 25 16,2-11-3-16,-2-4-13 15,-2-4-2-15,-2 0 4 16,-6-2-5-16,-7 0-2 16,-8 2 4-16,-4 4-1 15,0 1-5-15,-2 7 2 16,-20 2-3-16,-3 6-9 0,-2 2 0 15,-2 6-1-15,3 4-16 16,-1 4-3-16,0 0 4 16,3 0-2-16,1 12 8 15,6 4-2-15,3 0-3 16,3-2 7-16,9 3 1 16,2-4-3-16,0 1-4 15,0-2-1-15,9-3-1 16,11-1 15-16,3-5 0 15,0-3 4-15,0 0-3 16,4 0 8-16,-5 0 2 16,5-3 1-16,-3-12 3 0,3-3-3 15,0-2-1 1,-3-3 9-16,5-6-1 0,-2-2-5 16,-3 0 6-16,-4-2-3 15,1-3-4-15,-4 5-3 16,-3 1-2-16,-3 8-3 15,-3 4-4-15,-8 12 2 16,0 6-3-16,0 0-1 16,0 0-31-16,0 16-10 15,-8 14 10-15,-10 6 15 16,2 0 11-16,12-4-2 16,4-4-2-1,0-5 0-15,2-2 4 0,16-5 1 16,2-3 3-16,-2 3 2 15,-3-1 2-15,-1 3-2 16,-1 0 1-16,-1 1-2 16,-1 1 2-16,-3-2 1 15,-1 0-2-15,2 1 1 16,-4 0 1-16,-1 1 0 0,-2-2-2 16,2-2 2-16,1-2-1 15,2-4 0-15,-5-4-1 16,3-3 0-16,-1-3 0 15,-2 0 0-15,0 0 18 16,7 0 34-16,3-21-3 16,3-7-40-16,3-4-7 15,1-4-2-15,4 0-7 16,-3-1-49-16,-13 26-45 16,-3 0-181-16</inkml:trace>
  <inkml:trace contextRef="#ctx0" brushRef="#br0" timeOffset="144880.346">5855 9376 4 0,'0'0'24'16,"0"0"-10"-16,0 0 59 31,0 0 10-31,0 0-15 0,0 0 22 0,0 0 0 16,0 0-12-16,0 0-4 16,0 0-5-16,0 0-26 15,0-9-17-15,0-4-11 16,2-3-13-16,12 2-2 15,1 0-1-15,1 4 1 16,-3 4 0-16,-4 5-1 16,-2 1-1-16,2 0-4 15,-1 1-6-15,6 21-4 16,-1 8 16-16,-2 11 7 16,-1 4-2-16,-6 4-3 15,-4 1 1-15,0-5 2 0,0 0-1 16,0-7-3-16,-4-6 1 31,-4-8 0-31,4-6-1 0,4-8-1 16,0-6 0-16,0-4 0 0,0 0 0 15,0 0 1 1,0 0 10-16,0-22 22 0,12-8-20 16,5-10-8-16,3-6-3 15,7-8 0-15,2 0 0 16,0 2-2-16,-2 6 0 15,-8 10 0-15,-5 9 3 16,-5 11-1-16,-5 8 0 16,-4 6 4-16,0 2 8 15,0 0-12-15,0 0-2 16,0 0-12-16,0 0 1 16,0 18 3-16,-4 8 8 0,-7 4 2 15,4 4-1 1,0 1-1-16,5 1 0 0,2 0 0 31,0-4-3-31,0 0 3 0,0-4-2 0,7-4-1 16,4-4 0-16,7-4 2 15,0-4-5-15,-3-6 2 16,5-4 1-16,3-2 3 16,1 0 6-16,0 0 4 15,5-14-3-15,-2-10-2 0,-2 0 1 16,0-6-2-1,-8-4 2-15,3-3-3 16,-7 0-1-16,-3 4-1 0,-6 8-1 16,-2 8-4-16,-2 8-22 15,0 9-37-15,0 0-145 16</inkml:trace>
  <inkml:trace contextRef="#ctx0" brushRef="#br0" timeOffset="145847.2152">7141 9304 110 0,'0'0'26'16,"0"0"50"-16,0 0 4 15,0 0-7-15,0 0-10 0,0 0 14 16,0 0-7-16,0-11-18 16,0 11-13-16,0 0-15 15,0 0-23-15,-5 6-1 16,3 19-3-16,-5 7 3 15,0 8 9-15,1 2 12 16,-1 2-1-16,5 0-1 16,2-3-9-16,0-5-4 15,0-2-4-15,0-6 0 16,9-6-2-16,2-6 0 16,0-6 0-16,0-8-2 15,-2 1 2-15,0-3 0 0,4 0 10 16,3-15-10-1,6-19-9-15,3-9-76 0,-19 20-142 16</inkml:trace>
  <inkml:trace contextRef="#ctx0" brushRef="#br0" timeOffset="146019.6471">7236 9100 522 0,'0'0'33'0,"0"0"30"15,0 0 34-15,0 0-45 16,0 0-43-16,0 0-9 16,-22-61-11-16,22 68-42 15,0 18-42-15,0-10-80 0,0 3-186 16</inkml:trace>
  <inkml:trace contextRef="#ctx0" brushRef="#br0" timeOffset="146612.4231">7255 9422 88 0,'0'0'379'0,"0"0"-338"16,0 0 34-16,0 0 7 16,0 0-52-16,0 0-6 0,64-58-2 15,-62 58-13 1,7 0-9-16,-3 0-8 0,8 17 8 15,1 8 5-15,-1 7-2 16,-1 2-3-16,-4 1 2 16,-2-1-2-16,-7-6-5 15,5-4 2-15,-5-6 3 16,0-5-3 0,2-6 3-16,-2-6 2 0,0 2-1 15,2-3 4-15,-2 0 9 0,2 0 26 16,0-16 15-16,7-15-30 15,5-4-12-15,-1-7-11 16,7-4-1-16,-3 6 0 16,2 3-1-16,-1 12 0 15,-3 8-1-15,-4 8-4 16,-2 4-1-16,2 5-4 16,-4 0-2-16,2 0-9 15,4 19 9-15,-2 12 12 16,1 1 3-16,-4 0-1 15,5 1-2-15,-1-5 1 16,-3-4-1-16,-1-6 0 16,0-4 0-1,-2-3 0-15,1-6-2 0,-3-5 1 16,-2 0-2-16,0 0 3 16,6 0 9-16,5-8 6 15,5-19 11-15,8-9-21 16,3-7-5-16,4-12-6 15,4 1-49-15,-29 30-54 0,3 6-261 16</inkml:trace>
  <inkml:trace contextRef="#ctx0" brushRef="#br0" timeOffset="147643.1335">8458 9703 58 0,'0'0'46'0,"0"0"-11"0,0 0-10 16,0 0 18-16,0 0 1 16,0 0 0-16,0 0 8 15,2 2 13-15,0-2 22 16,2 0 1-16,1 0-16 15,3-12-36-15,6-7-13 16,-1-4 2-16,3-4-1 16,-1-10-6-16,6-6-3 0,1-8-2 15,0-5 1 1,5-5-4-16,-5 5-8 0,3 12-2 16,-12 18 0-16,-9 19 0 15,-4 7-1-15,0 3-13 16,-27 33-45-16,-15 14 9 15,-11 11-7-15,6-4-4 16,16-6 42-16,19-9 4 16,12-14-13-16,19-6 4 0,18-10 24 15,6-6 12-15,-1-2 26 16,-6-1 2-16,-9-2-13 16,-9 4 1-16,-5-3-9 15,-5 7-6-15,2 1-5 16,-6 2-7-16,5 2-1 15,-5 2 3-15,3 0 3 16,2 0-3-16,0-2 0 16,0 0-2-16,0-5 0 15,0-3-1-15,-3-5 0 0,1-1 0 16,-3 0 0 0,6 0 6-16,-2 0 23 15,5-12 7-15,10-13-16 0,-1-6-12 16,1-7 0-16,-4 0-1 15,4 4-4-15,-10 2-1 16,-6 8-1-16,2 3-1 16,-5 1-3-16,-4 19-55 15,0-4-180-15</inkml:trace>
  <inkml:trace contextRef="#ctx0" brushRef="#br0" timeOffset="149683.06">9266 9549 112 0,'0'0'63'0,"0"0"2"16,0 0 44-1,0 0-33-15,0 0-12 0,44-106 3 16,-44 89-10-1,0 1-4-15,0 2-10 0,0 8-11 16,0 3-5-16,-8 3-14 16,-13 0-13-16,0 7-11 15,-16 21 5-15,4 11 6 16,0 3 0-16,6 4 0 16,7 2-2-16,6-2 2 15,12-4-3-15,2-3 0 16,0-10 0-16,10-7-7 15,9-8 4-15,2-7-1 0,3-7 7 16,-2 0 8 0,3-4-1-16,-1-19 4 0,1-4 7 15,-2-6 1 1,-4-1-6-16,-3-2-7 16,-3 0 11-16,-4 0 2 15,0 4-15-15,0 5 1 16,-5 9 1-16,-4 9-6 15,0 7 0-15,0 2-4 0,0 0-12 16,2 3-26 0,3 18 13-16,2 7 29 0,2 0 0 15,4-5-7-15,-4 0 1 16,4-7-10-16,-2-6 4 16,-6-6 0-16,4-4 3 15,-5 0 9-15,5 0 5 16,3-10 42-16,1-14-27 15,5-6-5-15,-1 0 4 16,1-3 8-16,4 1-5 16,-2 2-6-16,3 2-4 15,-3 10-10-15,-7 8-2 0,0 5 0 16,-3 5-9 0,-6 0-10-16,7 8-3 0,3 17 17 15,1 6 3-15,-1 5 1 16,-3-2-5-16,-3 0-4 15,2-8-8-15,-4-2 8 16,-1-8 0-16,-1-6 6 16,-2-7 2-16,0-3-1 15,5 0 3-15,-2 0 0 16,4-11 31-16,4-13 5 16,3-4-22-16,3-4-7 0,-1 0 7 0,7-1-7 31,-2 7-3-31,-4 6-3 15,-3 8-1-15,-5 11-6 0,-5 1-6 16,8 0-8-16,-5 13 0 0,4 11-1 31,1 2 9-31,-1 1 2 0,3-5-9 0,-3-6 3 16,-5-4-4-16,2-8 5 0,-6-4 4 16,3 0 11-1,1 0 7-15,13-22 33 0,1-10-31 16,12-4 3-16,-1-5 8 15,0-3-5-15,3 2-2 16,-1 2-1-16,-1 6-5 31,-12 12-3-31,1 10-3 0,-15 10-1 0,4 2-9 16,-5 0-9-16,-1 21 0 16,3 12 18-16,-3-1 7 15,8 2-7-15,-5-8 0 16,-3-3-9-16,-4-9 5 15,4-9 1-15,-4-2 1 16,0-3 2-16,0 0 11 16,0 0 5-16,3-7 3 15,-5-11-5-15,0 0-9 16,0 0 2-16,0 2-4 16,-7 2 7-16,-13 4-2 0,-5 4-8 31,-6 6-4-31,-7 0-8 0,1 14 4 0,-1 12 1 15,7 5 1-15,10-3-4 16,13-3-7-16,8-2-6 16,0-5-7-16,6-9-16 15,19-4-2-15,4-5 39 16,2 0 9-16,0-6 3 16,3-14 0-16,-10-1 3 15,0 0 10-15,-8 0 13 16,-5 5 0-16,-7 2 3 0,-2 7-8 15,4 3 5-15,-6 4-16 16,0 0-5-16,0 0-8 16,0 0-15-16,0 1-13 15,0 20 28-15,6 8 2 16,-4 7 4-16,7 13-3 16,-5 9 2-16,4 10-4 15,-4 8 0-15,-2 4 0 16,0 13 0-16,-2 5-1 15,0 2 1-15,0-1 0 16,0-8-1-16,0-12 0 16,0-11 0-16,0-9 2 0,0-15 0 15,0-14-2-15,-6-15 2 16,-2-7 1-16,6-8 4 16,-2 0 16-16,-5-3-3 15,1-26-20-15,0-17-9 16,6-17 9-16,2-14 2 15,0-13-2-15,25-7 0 16,8 1-1-16,5 6 1 16,0 3 1-16,9 10-1 15,0 2 0-15,-1 2 0 16,-3-1 2-16,1 11-2 0,-10 6 3 16,-10 15-3-16,-1 10 10 15,-17 8 1-15,1 10 6 16,-7 8 8-16,0 5 2 15,0 1-13-15,0 0-10 32,-7 0-4-32,-9 14-19 15,-5 13 13-15,-4 5 6 16,0 0-1-16,17 2-4 16,1-3 0-16,7-6-1 15,0 2-6-15,0-7 10 0,15-2-8 0,10-3 7 16,0-8 3-16,2-1 5 15,1-6 1-15,1 0 0 16,2 0 0-16,-2-5 0 16,0-8 0-16,-9-1-3 15,-5 0 2-15,-1-1-5 16,-5 0 0-16,-5-2-58 16,-4 8-76-16,0 0-261 15</inkml:trace>
  <inkml:trace contextRef="#ctx0" brushRef="#br0" timeOffset="150166.3743">11525 8903 163 0,'0'0'72'0,"0"0"31"31,0 0 20-31,0 0-19 0,0 0-35 15,0 0-22-15,0 0-1 0,16-98-5 16,-16 98-3-16,0 0-20 16,0 2-18-16,-16 26-17 0,-3 16 17 15,-4 14 7-15,1 12-4 16,1 5 5-16,13-1-3 16,3-2 2-16,5-7-5 31,0-8 2-31,21-7-4 15,0-10 2-15,8-4-3 16,5-9 1-16,-3-9 0 16,3-8 0-16,-3-9-3 15,3-1 1-15,3 0-41 16,-1-20-26-16,-28 2-76 16,4-4-127-16</inkml:trace>
  <inkml:trace contextRef="#ctx0" brushRef="#br0" timeOffset="150377.6371">11926 8988 516 0,'0'0'50'15,"0"0"2"-15,0 0 41 16,0 0-85-16,0 0 3 0,0 0-11 16,0 90 27-16,0-42-2 15,-4 0-12-15,2-4-1 16,-3-5-11-16,5-6-1 15,0-5 1-15,0-8-1 16,0-8-26-16,0-4-25 16,0-8-38-1,0 0-95-15,9 0-151 16</inkml:trace>
  <inkml:trace contextRef="#ctx0" brushRef="#br0" timeOffset="151032.2093">12167 8995 303 0,'0'0'109'16,"0"0"-44"-16,0 0 62 15,0 0-31-15,0 0-45 16,0 0-20 0,16-33-8-16,-16 45-16 0,-2 21-3 15,-12 11-4-15,-1 6 4 16,3 0-1-16,6-2-2 15,1-7 1-15,5-7-2 16,0-7 0-16,5-4-1 16,15-9 0-16,2-6 1 15,2-8 1-15,10 0 3 16,-3 0 5-16,-2-12-1 16,0-12-3-16,-9-2 2 15,-5-2-3-15,-5-2 4 0,-10-4 21 16,0-1-8-16,0 2-6 15,-25 1-13-15,-2 8 22 16,3 7-10-16,1 8-14 16,4 6-4-16,-2 3-17 15,6 0-34-15,8 3-25 16,5 5-32-16,2-2-186 16</inkml:trace>
  <inkml:trace contextRef="#ctx0" brushRef="#br0" timeOffset="151376.4814">12354 8638 562 0,'0'0'25'0,"0"0"-20"16,0 0 9-16,123-34 38 15,-76 54-17-15,-1 20-1 16,-3 13 9-16,-5 9-12 16,-9 12 8-16,-12 10-17 15,-13 8-11-15,-4 1 2 16,0-3-1-16,-2-6-9 16,-15-6 1-16,-8-6 0 0,-2-7-3 15,3-11 1-15,0-10 4 16,-1-8-5-16,7-13 2 15,7-9 0-15,-3-5-3 16,12-7 0-16,-4-2-33 16,1 0-65-16,3-14-187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3:37.6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FC6BE44E-C5A7-4553-9167-FA1836ED612B}" emma:medium="tactile" emma:mode="ink">
          <msink:context xmlns:msink="http://schemas.microsoft.com/ink/2010/main" type="inkDrawing" rotatedBoundingBox="6959,6244 14202,6102 14203,6161 6961,6302" shapeName="Other">
            <msink:destinationLink direction="with" ref="{82DAFE17-A89F-4B95-B109-98014CA6FA49}"/>
          </msink:context>
        </emma:interpretation>
      </emma:emma>
    </inkml:annotationXML>
    <inkml:trace contextRef="#ctx0" brushRef="#br0">6960 6244 31 0,'0'0'50'0,"0"0"-17"0,0 0-1 32,0 0-19-32,0 0-11 0,0 0-1 15,0 0 1-15,0 0 0 16,0 0 2-16,0 0 3 0,0 0 31 15,0 0 23-15,0 0-20 16,0 0-19-16,0 0-9 16,0 0-7-16,0 0-6 15,0 0 0-15,0 2-2 16,0-2 0-16,0 0 0 16,0 3 2-16,0-3 0 15,0 0 2-15,0 0 7 16,30 0 5-16,-3 0 28 15,16 0-12-15,0 0-25 0,-7 0-4 16,1 0 0-16,-1 0 1 16,7 0 4-16,7 0 1 15,6 0-4-15,1 0-1 16,-1 0 1-16,4 0-2 16,-4 0 3-16,-6 0 2 15,-21 0-5-15,-9 0 2 16,-6 0-2-16,-4 0-1 15,3 0 0-15,0 0-1 16,4 0 0-16,9 0 1 16,4 0 1-16,-4 0 0 15,17 0 0 1,-6 0 0-16,6 0 0 0,-7 0-1 16,1 0 0-16,-4 0-1 15,3 0 1-15,1 0 1 16,-1 0-1-16,-9 0-1 15,32 0 1-15,-25 0 0 16,9 0 0-16,-7 0 0 16,-6 0 1-16,-4 0-1 0,17 0 1 15,1 0-1-15,12 0 2 16,4 0-1-16,-4 0-1 16,-6 0 1-16,-7 0-2 15,0 0 1-15,-14 0-1 16,-9 0-1-16,0 0 1 0,-3 0 0 15,9 0 0-15,11 0 1 16,12 0 2 0,1 0 1-16,16 0-2 15,-9 0-1-15,-8 0 1 16,-6 0-2-16,-13 0 1 16,-3 0-3-16,-4 0 2 15,3 0 1-15,18 0 0 16,5 0 1-16,11 0 1 15,16 0-1-15,27 0 1 16,-4-3-2-16,1-6 1 16,-8 0-1-16,-6-1 1 15,-29 4-1-15,-8-1 1 0,-12 3 6 16,-17 2-5-16,10 2-2 16,-11 0 0-16,11 0-1 15,7-3 0-15,12 3 1 16,1-5 1-16,0 4 1 15,6-4-2-15,-13 2 1 16,0 3-1-16,0 0 3 16,-6 0-3-16,-1 0-1 15,7 0 0-15,14 0 1 0,-1 0 1 16,0 0-1-16,10 0 1 16,-3 0 1-16,10 0-2 15,-3 0 1-15,9 0 0 16,-16 0 3-16,4-6-3 15,-11 6 2-15,0-4-3 0,4 4 0 16,-4 0-1-16,7 0 1 16,3 0 0-16,11-3 0 15,15 0 3-15,11 1-2 0,-20-2 1 16,-4 1 4-16,-22 3-2 16,-8 0-3-16,-6 0-1 15,-13 0-2-15,7 0 0 16,6 0 1-16,13 0 1 15,24 0 1-15,19 0 0 16,0 0 0-16,17 0 1 16,-3 0 1-16,-20 0 0 15,-7 0 1-15,-23-3 0 16,3-1-2-16,-10 4 1 16,-6-2 0-16,6 2-1 15,11-4-1-15,2 1 1 16,4-1 0-16,-3 2-2 0,-11-1 4 31,-9 3-1-31,-7-4 2 0,-23 4-3 0,3 0 2 16,-10 0-1-16,1 0-1 15,-8 0-2-15,31-3 0 16,-7 3 2-16,-11 0-2 16,5 0 0-16,-11 0 0 15,-6 0-2-15,-7 0-1 16,0 0 1-16,0 0 1 15,0 0 1-15,0 0 1 0,0 0 4 16,0 0 11-16,0 0 8 16,0 0-6-16,0 0-18 15,-14 0-11-15,-35 0-146 32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2T00:12:00.966"/>
    </inkml:context>
    <inkml:brush xml:id="br0">
      <inkml:brushProperty name="width" value="0.15875" units="cm"/>
      <inkml:brushProperty name="height" value="0.15875" units="cm"/>
      <inkml:brushProperty name="fitToCurve" value="1"/>
    </inkml:brush>
  </inkml:definitions>
  <inkml:traceGroup>
    <inkml:annotationXML>
      <emma:emma xmlns:emma="http://www.w3.org/2003/04/emma" version="1.0">
        <emma:interpretation id="{82DAFE17-A89F-4B95-B109-98014CA6FA49}" emma:medium="tactile" emma:mode="ink">
          <msink:context xmlns:msink="http://schemas.microsoft.com/ink/2010/main" type="inkDrawing" rotatedBoundingBox="8972,4068 9942,6304 9783,6374 8813,4137" semanticType="callout" shapeName="Other">
            <msink:sourceLink direction="with" ref="{FC6BE44E-C5A7-4553-9167-FA1836ED612B}"/>
          </msink:context>
        </emma:interpretation>
      </emma:emma>
    </inkml:annotationXML>
    <inkml:trace contextRef="#ctx0" brushRef="#br0">0 0 332 0,'301'327'0'0,"-179"-116"-4"16,-13 40-10-16,5 20-61 15,-12 0-12-15,-8-23 24 16,-16-35 44-16,-7-33 19 0,-20-11 2 16,-51-140-2-16,0 6-26 15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32.3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75350C1C-EAD6-4CB9-9438-3097C6E60807}" emma:medium="tactile" emma:mode="ink">
          <msink:context xmlns:msink="http://schemas.microsoft.com/ink/2010/main" type="inkDrawing" rotatedBoundingBox="5471,9522 7006,8685 7070,8801 5534,9638" semanticType="callout" shapeName="Other">
            <msink:sourceLink direction="with" ref="{9F88D456-11C1-4C64-85AF-8E917A338E26}"/>
          </msink:context>
        </emma:interpretation>
      </emma:emma>
    </inkml:annotationXML>
    <inkml:trace contextRef="#ctx0" brushRef="#br0">7070 8801 99 0,'0'0'30'16,"0"0"-11"-16,0 0 31 16,0 0-11-16,0 0-11 15,0 0 7-15,-17 3-6 16,-32 10-18-16,-31 10-8 15,-39 9 1-15,-17 13-1 16,-23 13 18-16,3 8-11 16,1 23-3-16,2 4 2 0,27 2-6 15,10-5 2-15,24-16 5 32,12-16-5-32,24-16 1 0,26-16-3 0,10-11-3 15,20-15-4-15,0 0-1 16,0 0 0-16,0-3 5 15,20-35 1-15,30-13-1 16,-27 25-127-16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32.8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518B8AB2-1181-42BF-9A8F-DCC849856F65}" emma:medium="tactile" emma:mode="ink">
          <msink:context xmlns:msink="http://schemas.microsoft.com/ink/2010/main" type="inkDrawing" rotatedBoundingBox="5725,9563 6447,8948 6478,8985 5756,9600" semanticType="callout" shapeName="Other">
            <msink:sourceLink direction="with" ref="{9F88D456-11C1-4C64-85AF-8E917A338E26}"/>
          </msink:context>
        </emma:interpretation>
      </emma:emma>
    </inkml:annotationXML>
    <inkml:trace contextRef="#ctx0" brushRef="#br0">6447 8948 190 0,'0'0'16'16,"0"0"-16"-16,0 0-5 16,0 0-8-16,0 0 8 15,0 0 5-15,0 0 2 0,0 10 5 16,0 7 12-16,0 9 9 16,-20 2 12-16,-33 15-14 15,-16 15 7-15,-11 6-13 16,-6 5-13-16,10 2 4 15,-4-7-6-15,7-5 2 16,17-14 2-16,6-13-4 16,20-11 8-16,17-8-3 15,7-5-2-15,-1-6-2 16,7 2-5-16,0-4-1 16,0 0 3-16,0 0 0 15,0 0 2-15,-7 0 0 16,7 0 1-16,0 0-1 0,0 0-5 15,0 0-2-15,0 0-57 16,0 0-161-16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21.4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FA90CB32-5DE1-4AFA-8E5A-F62855A63B36}" emma:medium="tactile" emma:mode="ink">
          <msink:context xmlns:msink="http://schemas.microsoft.com/ink/2010/main" type="inkDrawing" rotatedBoundingBox="3389,9893 10982,9952 10981,9993 3388,9935" shapeName="Other"/>
        </emma:interpretation>
      </emma:emma>
    </inkml:annotationXML>
    <inkml:trace contextRef="#ctx0" brushRef="#br0">3389 9935 11 0,'0'0'10'0,"0"0"1"15,0 0 10-15,0 0 4 16,0 0 5-16,0 0-16 15,0 0 5-15,0 0 3 16,0 0-3-16,0 0-3 16,0 0-11-16,0 0 16 15,0 0-17-15,0 0-4 16,0 0-1-16,0 0 1 16,0 0 4-16,0 0 5 15,0 0 16-15,0 0-2 0,0 0-1 16,0 0-4-16,0 0-4 31,0 0-3-31,0 0-5 0,0 0-2 16,0 0-1-16,0 0 0 0,0 0 1 15,0 0 3-15,0 0 1 16,0 0 2 0,17 0 4-16,26 0-7 0,0 0-4 15,7 0-1-15,13 0-1 16,9 0 0-16,5 0 0 15,15 0-1-15,11 0 3 16,10-3-3-16,-7-1 1 16,-4 1-1-16,-25 0 0 15,-11 3 0-15,-10-3 0 16,-6 3 0-16,6 0 0 16,1 0 0-16,22 0 1 15,7 0-1-15,20 0 1 16,17-3 1-16,-1 3-2 15,-2 0 0-15,-11 0-2 16,-23 0-1-16,-16 0 2 16,-14 0-1-16,-6 0 1 15,9 0 1-15,4 0 2 16,23 3-1-16,20-3 1 0,17 0-1 16,19 0 0-16,1 0 1 15,-7 0-2-15,-20 0 0 16,-40 0-2-16,-10 3 2 15,-10-3 0-15,-6 0 0 16,36 0 2-16,-6 0-2 16,19 3 1-16,7-3-1 15,-6 0 0-15,2 0 0 0,-9 3 1 16,-17 1-1-16,-3-4-1 16,-10 3 1-16,3-3 2 15,4 0-2-15,9 0 2 16,27 0 4-16,10 0 1 15,-3 0-5-15,3 0-2 16,-17 0-1-16,-19 0 0 16,-11 3 0-16,-12 0 1 15,2 4-2-15,-9 0 1 16,0-4 1-16,13 3 1 16,3-2-1-16,10-4 1 15,10 3 2-15,0-3 0 16,7 0-1-16,-20 0-2 0,-17 0 2 15,-13 0-4-15,-16 0 2 16,3 0 0-16,13 0 0 16,7 0 0-16,22 0 2 15,15 0 0-15,12 0 0 16,7 0 1-16,-7 0 0 0,-6 0 3 16,-27 0-5-16,-23 0 0 15,-16 0 0-15,-11 0 4 16,4 0 2-16,10 0 3 15,20 0 0-15,19 0-1 16,24 0-7-16,7 0 4 16,-14 0-5-16,-7 0-1 15,-29 0-1-15,-27 0 0 16,-16 0-3-16,-7 0 4 16,0 0 1-16,0 0 6 15,0 0-1-15,0 0-2 16,0 0-2-16,6 0 0 15,-6 0 3-15,0 0 4 0,0 0-1 16,0 0-2-16,0 0 2 16,0 0 5-16,0 0-4 15,0 0-2-15,0 0 1 16,0 0 2-16,0 0-1 16,0 0-2-16,0 0 0 0,0 0-4 15,0 0-3-15,0 0-1 16,-29 0-15-16,2 0-78 31,-3 0-87-31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13.6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D044F7BD-35CD-48F4-945C-5F2D136CC290}" emma:medium="tactile" emma:mode="ink">
          <msink:context xmlns:msink="http://schemas.microsoft.com/ink/2010/main" type="inkDrawing" rotatedBoundingBox="4481,11394 15195,11361 15196,11522 4481,11556" shapeName="Other"/>
        </emma:interpretation>
      </emma:emma>
    </inkml:annotationXML>
    <inkml:trace contextRef="#ctx0" brushRef="#br0">4482 11556 38 0,'159'-146'37'0,"-159"146"-10"0,0 0 12 0,0 0-17 0,0 0 14 0,0 0-22 16,299 0-5-16,-200 3 1 15,4 1-3-15,-11-1-7 16,-9 3 0-16,-3-3 0 15,-1-3 8-15,7 0 6 16,1 0-10-16,12 0 2 16,0 0 1-16,1 0-2 0,-1 0-2 15,1 0-2-15,-14-3-1 16,0 3 0-16,7-4 0 16,-1 2 1-16,24-8 7 15,-10 7-1-15,10-3-2 0,-16 6-4 16,-14-3 0-16,0 3-1 15,-10 0 0-15,17-4 1 16,0 4-1-16,6 0 0 16,10 0 1-16,-16 0-1 15,-7 0-1-15,-23 0-2 16,-7 0 2-16,-6 0-4 31,10 0 2-31,16 0 3 0,33 0 3 16,21 0 2-16,12 0-1 0,7 0-4 15,-20 0 1-15,-29 0-1 16,-21 0-1-16,-23 4 0 16,-6-4 1-16,6 3 2 15,17-3-1-15,14 0-1 16,12 0 3 0,0 0-2-16,1 0 2 0,-8 0-3 15,-5 0-2-15,-15 0 0 16,5 0 1-16,-4 4 1 0,6-2 1 15,14-2 0-15,0 0 2 16,-1 0-2-16,8 0-1 16,-8 0 0-16,-12 0 0 15,-17 0 0-15,-13 0-1 16,-1 0-2-16,-6 0 3 16,14 0 1-16,9 0 1 15,10 0 0-15,10 0-2 16,24 0 1-16,-11 0 0 15,-19 0-1-15,-11 0-2 16,-13 0 0-16,-13 0-4 16,-6 0-3-1,13 0 8-15,-1 0 1 0,18 3 4 16,25-3 2-16,14 0 10 16,17 0 3-16,3 0-10 15,-10 0-7-15,-17 0 1 0,-13 0 0 16,-23 0 0-16,-3 0 3 15,3 0 3-15,0 0 11 16,16 0-2-16,14 0-12 16,0 0-5-16,-7 0 0 15,-7 0 0-15,-22 0 0 16,-14 0-1-16,7 0 0 16,-7 0-1-16,0 0 1 15,20-3 0-15,3 3 1 16,3-2-1-16,18 2 0 15,-8 0 0-15,-9 0-1 16,-4 0 0-16,-3 0 1 16,-13 0 0-16,22 0 0 0,-2 0 1 15,3 0 0 1,13 0-1-16,7 0 1 0,0 0 1 16,-1-4-1-16,-12 1-1 15,-11-1 0-15,-19 2 0 16,-20 2 1-16,0-4 0 0,-4-3 1 15,17 5-2-15,7-6 0 16,0 6 0-16,23-2 0 16,-17 4-1-16,-13-3 1 15,-30 3 0-15,10 0 0 16,-23 0-6-16,0 0 6 16,0 0 7-16,0 0 6 15,0 0-9-15,0 0-4 16,0 0 0-16,0 0 1 15,0 0 0-15,0 0 1 16,0 0 1-16,0 0 4 16,0 0 6-16,0 0 1 15,0 0-2-15,0 0-5 0,0 0 0 16,0 0 1-16,0 0 4 16,0 0-1-16,0 0-11 15,-23 0-4-15,-20 0-50 16,23 0-72-16,-10 0-245 15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12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27DAF76F-E338-4F85-B181-022073BACE5E}" emma:medium="tactile" emma:mode="ink">
          <msink:context xmlns:msink="http://schemas.microsoft.com/ink/2010/main" type="inkDrawing" rotatedBoundingBox="4470,11538 4482,11556 4472,11561 4461,11544" shapeName="Other"/>
        </emma:interpretation>
      </emma:emma>
    </inkml:annotationXML>
    <inkml:trace contextRef="#ctx0" brushRef="#br0">4482 11556 6 0,'-13'0'7'0,"13"0"-7"16,0 0 0-16,0 0-1 16,0 0 1-16,0 0-12 15,0-7 12-15,0 3 1 16,0-2 10-16,0 6-11 0,0 0 0 15</inkml:trace>
  </inkml:traceGroup>
</inkml:ink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 count(</a:t>
            </a:r>
            <a:r>
              <a:rPr lang="en-US" dirty="0" err="1"/>
              <a:t>sequence,item</a:t>
            </a:r>
            <a:r>
              <a:rPr lang="en-US" dirty="0"/>
              <a:t>):</a:t>
            </a:r>
          </a:p>
          <a:p>
            <a:r>
              <a:rPr lang="en-US" dirty="0"/>
              <a:t>    total=0</a:t>
            </a:r>
          </a:p>
          <a:p>
            <a:r>
              <a:rPr lang="en-US" dirty="0"/>
              <a:t>    for x in sequence:</a:t>
            </a:r>
          </a:p>
          <a:p>
            <a:r>
              <a:rPr lang="en-US" dirty="0"/>
              <a:t>        if x==item:</a:t>
            </a:r>
          </a:p>
          <a:p>
            <a:r>
              <a:rPr lang="en-US" dirty="0"/>
              <a:t>            total+=1</a:t>
            </a:r>
          </a:p>
          <a:p>
            <a:r>
              <a:rPr lang="en-US" dirty="0"/>
              <a:t>    return total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856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n=5;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range(n):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for j in range(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print ('* ', end="")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print(‘’) 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range(n,0,-1):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for j in range(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 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print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('* ', end="")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print('')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0873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n-NO" dirty="0"/>
              <a:t>##Fibonacci series</a:t>
            </a:r>
          </a:p>
          <a:p>
            <a:r>
              <a:rPr lang="nn-NO" dirty="0"/>
              <a:t>fib=[0,1]</a:t>
            </a:r>
          </a:p>
          <a:p>
            <a:r>
              <a:rPr lang="nn-NO" dirty="0"/>
              <a:t>n=50</a:t>
            </a:r>
          </a:p>
          <a:p>
            <a:r>
              <a:rPr lang="nn-NO" dirty="0"/>
              <a:t>for i in range(2,n+1):</a:t>
            </a:r>
          </a:p>
          <a:p>
            <a:r>
              <a:rPr lang="nn-NO" dirty="0"/>
              <a:t>    x=fib[i-1]+fib[i-2]</a:t>
            </a:r>
          </a:p>
          <a:p>
            <a:r>
              <a:rPr lang="nn-NO" dirty="0"/>
              <a:t>    fib.append(x)    </a:t>
            </a:r>
          </a:p>
          <a:p>
            <a:r>
              <a:rPr lang="nn-NO" dirty="0"/>
              <a:t>print(fib)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5786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 10 is the total number to print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num</a:t>
            </a:r>
            <a:r>
              <a:rPr lang="en-US" dirty="0" smtClean="0"/>
              <a:t> in range(10):</a:t>
            </a:r>
          </a:p>
          <a:p>
            <a:r>
              <a:rPr lang="en-US" dirty="0" smtClean="0"/>
              <a:t>      for </a:t>
            </a:r>
            <a:r>
              <a:rPr lang="en-US" dirty="0" err="1" smtClean="0"/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num</a:t>
            </a:r>
            <a:r>
              <a:rPr lang="en-US" dirty="0" smtClean="0"/>
              <a:t>):</a:t>
            </a:r>
          </a:p>
          <a:p>
            <a:r>
              <a:rPr lang="en-US" dirty="0" smtClean="0"/>
              <a:t>            print </a:t>
            </a:r>
            <a:r>
              <a:rPr lang="en-US" dirty="0" smtClean="0"/>
              <a:t>(</a:t>
            </a:r>
            <a:r>
              <a:rPr lang="en-US" dirty="0" err="1" smtClean="0"/>
              <a:t>num</a:t>
            </a:r>
            <a:r>
              <a:rPr lang="en-US" dirty="0" smtClean="0"/>
              <a:t>, end=" ") #print number</a:t>
            </a:r>
          </a:p>
          <a:p>
            <a:r>
              <a:rPr lang="en-US" dirty="0" smtClean="0"/>
              <a:t># new line after each row to display pattern correctly</a:t>
            </a:r>
          </a:p>
          <a:p>
            <a:r>
              <a:rPr lang="en-US" dirty="0" smtClean="0"/>
              <a:t>      print</a:t>
            </a:r>
            <a:r>
              <a:rPr lang="en-US" dirty="0" smtClean="0"/>
              <a:t>("\n")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5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values=['</a:t>
            </a:r>
            <a:r>
              <a:rPr lang="en-US" dirty="0" err="1"/>
              <a:t>a','b','c</a:t>
            </a:r>
            <a:r>
              <a:rPr lang="en-US" dirty="0"/>
              <a:t>']</a:t>
            </a:r>
          </a:p>
          <a:p>
            <a:r>
              <a:rPr lang="en-US" dirty="0"/>
              <a:t>for </a:t>
            </a:r>
            <a:r>
              <a:rPr lang="en-US" dirty="0" err="1"/>
              <a:t>i</a:t>
            </a:r>
            <a:r>
              <a:rPr lang="en-US" dirty="0"/>
              <a:t> in range(</a:t>
            </a:r>
            <a:r>
              <a:rPr lang="en-US" dirty="0" err="1"/>
              <a:t>len</a:t>
            </a:r>
            <a:r>
              <a:rPr lang="en-US" dirty="0"/>
              <a:t>(values)):</a:t>
            </a:r>
          </a:p>
          <a:p>
            <a:r>
              <a:rPr lang="en-US" dirty="0"/>
              <a:t>    print (</a:t>
            </a:r>
            <a:r>
              <a:rPr lang="en-US" dirty="0" err="1"/>
              <a:t>i</a:t>
            </a:r>
            <a:r>
              <a:rPr lang="en-US" dirty="0"/>
              <a:t>, values[</a:t>
            </a:r>
            <a:r>
              <a:rPr lang="en-US" dirty="0" err="1"/>
              <a:t>i</a:t>
            </a:r>
            <a:r>
              <a:rPr lang="en-US" dirty="0"/>
              <a:t>])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64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i</a:t>
            </a:r>
            <a:r>
              <a:rPr lang="en-US" dirty="0"/>
              <a:t> in range(</a:t>
            </a:r>
            <a:r>
              <a:rPr lang="en-US" dirty="0" err="1"/>
              <a:t>len</a:t>
            </a:r>
            <a:r>
              <a:rPr lang="en-US" dirty="0"/>
              <a:t>(values)):</a:t>
            </a:r>
          </a:p>
          <a:p>
            <a:r>
              <a:rPr lang="en-US" dirty="0"/>
              <a:t>    values[</a:t>
            </a:r>
            <a:r>
              <a:rPr lang="en-US" dirty="0" err="1"/>
              <a:t>i</a:t>
            </a:r>
            <a:r>
              <a:rPr lang="en-US" dirty="0"/>
              <a:t>]='X'</a:t>
            </a:r>
          </a:p>
          <a:p>
            <a:endParaRPr lang="en-US" dirty="0"/>
          </a:p>
          <a:p>
            <a:r>
              <a:rPr lang="en-US" dirty="0"/>
              <a:t>values=[1,2,3]</a:t>
            </a:r>
          </a:p>
          <a:p>
            <a:r>
              <a:rPr lang="en-US" dirty="0"/>
              <a:t>for </a:t>
            </a:r>
            <a:r>
              <a:rPr lang="en-US" dirty="0" err="1"/>
              <a:t>i</a:t>
            </a:r>
            <a:r>
              <a:rPr lang="en-US" dirty="0"/>
              <a:t> in range(</a:t>
            </a:r>
            <a:r>
              <a:rPr lang="en-US" dirty="0" err="1"/>
              <a:t>len</a:t>
            </a:r>
            <a:r>
              <a:rPr lang="en-US" dirty="0"/>
              <a:t>(values)):</a:t>
            </a:r>
          </a:p>
          <a:p>
            <a:r>
              <a:rPr lang="en-US" dirty="0"/>
              <a:t>    values[</a:t>
            </a:r>
            <a:r>
              <a:rPr lang="en-US" dirty="0" err="1"/>
              <a:t>i</a:t>
            </a:r>
            <a:r>
              <a:rPr lang="en-US" dirty="0"/>
              <a:t>]=2*values[</a:t>
            </a:r>
            <a:r>
              <a:rPr lang="en-US" dirty="0" err="1"/>
              <a:t>i</a:t>
            </a:r>
            <a:r>
              <a:rPr lang="en-US" dirty="0"/>
              <a:t>]  OR values[</a:t>
            </a:r>
            <a:r>
              <a:rPr lang="en-US" dirty="0" err="1"/>
              <a:t>i</a:t>
            </a:r>
            <a:r>
              <a:rPr lang="en-US" dirty="0"/>
              <a:t>]*=2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75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Looping over a list using its indices is such a common operation that Python provides a built-in function called enumerate to help do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49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pair in enumerate(values):</a:t>
            </a:r>
          </a:p>
          <a:p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=pair[0]</a:t>
            </a:r>
          </a:p>
          <a:p>
            <a:r>
              <a:rPr lang="en-US" dirty="0"/>
              <a:t>    j=pair[1]</a:t>
            </a:r>
          </a:p>
          <a:p>
            <a:r>
              <a:rPr lang="en-US" dirty="0"/>
              <a:t>    values[</a:t>
            </a:r>
            <a:r>
              <a:rPr lang="en-US" dirty="0" err="1"/>
              <a:t>i</a:t>
            </a:r>
            <a:r>
              <a:rPr lang="en-US" dirty="0"/>
              <a:t>]=2*j</a:t>
            </a:r>
          </a:p>
          <a:p>
            <a:endParaRPr lang="en-US" dirty="0"/>
          </a:p>
          <a:p>
            <a:r>
              <a:rPr lang="en-US" dirty="0"/>
              <a:t>values</a:t>
            </a:r>
          </a:p>
          <a:p>
            <a:endParaRPr lang="en-US" dirty="0"/>
          </a:p>
          <a:p>
            <a:r>
              <a:rPr lang="en-US" dirty="0"/>
              <a:t>for (</a:t>
            </a:r>
            <a:r>
              <a:rPr lang="en-US" dirty="0" err="1"/>
              <a:t>i</a:t>
            </a:r>
            <a:r>
              <a:rPr lang="en-US" dirty="0"/>
              <a:t>, v) in enumerate(values):</a:t>
            </a:r>
          </a:p>
          <a:p>
            <a:r>
              <a:rPr lang="en-US" dirty="0"/>
              <a:t>    values[</a:t>
            </a:r>
            <a:r>
              <a:rPr lang="en-US" dirty="0" err="1"/>
              <a:t>i</a:t>
            </a:r>
            <a:r>
              <a:rPr lang="en-US" dirty="0"/>
              <a:t>] = 2 * v</a:t>
            </a:r>
          </a:p>
          <a:p>
            <a:endParaRPr lang="en-US" dirty="0"/>
          </a:p>
          <a:p>
            <a:r>
              <a:rPr lang="en-US" dirty="0"/>
              <a:t>values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863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Print all numbers from 0 to 5, and print a message when the loop has ended.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01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samplestr='Hello World'</a:t>
            </a:r>
          </a:p>
          <a:p>
            <a:r>
              <a:rPr lang="en-US" dirty="0"/>
              <a:t># Iterate over the first three elements of string</a:t>
            </a:r>
          </a:p>
          <a:p>
            <a:r>
              <a:rPr lang="en-US" dirty="0"/>
              <a:t>for </a:t>
            </a:r>
            <a:r>
              <a:rPr lang="en-US" dirty="0" err="1"/>
              <a:t>elem</a:t>
            </a:r>
            <a:r>
              <a:rPr lang="en-US" dirty="0"/>
              <a:t> in </a:t>
            </a:r>
            <a:r>
              <a:rPr lang="en-US" dirty="0" err="1"/>
              <a:t>samplestr</a:t>
            </a:r>
            <a:r>
              <a:rPr lang="en-US" dirty="0"/>
              <a:t>[0:3:1]: </a:t>
            </a:r>
          </a:p>
          <a:p>
            <a:r>
              <a:rPr lang="en-US" dirty="0"/>
              <a:t>    print(</a:t>
            </a:r>
            <a:r>
              <a:rPr lang="en-US" dirty="0" err="1"/>
              <a:t>elem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10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elem</a:t>
            </a:r>
            <a:r>
              <a:rPr lang="en-US" dirty="0"/>
              <a:t> in </a:t>
            </a:r>
            <a:r>
              <a:rPr lang="en-US" dirty="0" err="1"/>
              <a:t>sampleStr</a:t>
            </a:r>
            <a:r>
              <a:rPr lang="en-US" dirty="0"/>
              <a:t>[ : : 2] : </a:t>
            </a:r>
          </a:p>
          <a:p>
            <a:r>
              <a:rPr lang="en-US" dirty="0"/>
              <a:t>    print(</a:t>
            </a:r>
            <a:r>
              <a:rPr lang="en-US" dirty="0" err="1"/>
              <a:t>elem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err="1"/>
              <a:t>elem</a:t>
            </a:r>
            <a:r>
              <a:rPr lang="en-US" dirty="0"/>
              <a:t> in </a:t>
            </a:r>
            <a:r>
              <a:rPr lang="en-US" dirty="0" err="1"/>
              <a:t>sampleStr</a:t>
            </a:r>
            <a:r>
              <a:rPr lang="en-US" dirty="0"/>
              <a:t>[ : :-1]:</a:t>
            </a:r>
          </a:p>
          <a:p>
            <a:r>
              <a:rPr lang="en-US" dirty="0"/>
              <a:t>    print(</a:t>
            </a:r>
            <a:r>
              <a:rPr lang="en-US" dirty="0" err="1"/>
              <a:t>elem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86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Factorial of</a:t>
            </a:r>
            <a:r>
              <a:rPr lang="en-US" baseline="0" dirty="0"/>
              <a:t> 5 is 5.4.3.2.1</a:t>
            </a:r>
          </a:p>
          <a:p>
            <a:endParaRPr lang="en-US" baseline="0" dirty="0"/>
          </a:p>
          <a:p>
            <a:r>
              <a:rPr lang="en-US" dirty="0"/>
              <a:t>def factorial(x):</a:t>
            </a:r>
          </a:p>
          <a:p>
            <a:r>
              <a:rPr lang="en-US" dirty="0"/>
              <a:t>    count=1</a:t>
            </a:r>
          </a:p>
          <a:p>
            <a:r>
              <a:rPr lang="en-US" dirty="0"/>
              <a:t>    for </a:t>
            </a:r>
            <a:r>
              <a:rPr lang="en-US" dirty="0" err="1"/>
              <a:t>i</a:t>
            </a:r>
            <a:r>
              <a:rPr lang="en-US" dirty="0"/>
              <a:t> in range(x):</a:t>
            </a:r>
          </a:p>
          <a:p>
            <a:r>
              <a:rPr lang="en-US" dirty="0"/>
              <a:t>        count=count*(i+1)</a:t>
            </a:r>
          </a:p>
          <a:p>
            <a:r>
              <a:rPr lang="en-US" dirty="0"/>
              <a:t>    return count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903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3/11/2019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3/11/2019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3/11/2019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8.emf"/><Relationship Id="rId4" Type="http://schemas.openxmlformats.org/officeDocument/2006/relationships/customXml" Target="../ink/ink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1.emf"/><Relationship Id="rId5" Type="http://schemas.openxmlformats.org/officeDocument/2006/relationships/customXml" Target="../ink/ink26.xml"/><Relationship Id="rId4" Type="http://schemas.openxmlformats.org/officeDocument/2006/relationships/image" Target="../media/image3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7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3.emf"/><Relationship Id="rId5" Type="http://schemas.openxmlformats.org/officeDocument/2006/relationships/customXml" Target="../ink/ink28.xml"/><Relationship Id="rId4" Type="http://schemas.openxmlformats.org/officeDocument/2006/relationships/image" Target="../media/image3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.emf"/><Relationship Id="rId18" Type="http://schemas.openxmlformats.org/officeDocument/2006/relationships/customXml" Target="../ink/ink11.xml"/><Relationship Id="rId26" Type="http://schemas.openxmlformats.org/officeDocument/2006/relationships/customXml" Target="../ink/ink15.xml"/><Relationship Id="rId21" Type="http://schemas.openxmlformats.org/officeDocument/2006/relationships/image" Target="../media/image17.emf"/><Relationship Id="rId34" Type="http://schemas.openxmlformats.org/officeDocument/2006/relationships/customXml" Target="../ink/ink19.xml"/><Relationship Id="rId7" Type="http://schemas.openxmlformats.org/officeDocument/2006/relationships/image" Target="../media/image10.emf"/><Relationship Id="rId12" Type="http://schemas.openxmlformats.org/officeDocument/2006/relationships/customXml" Target="../ink/ink8.xml"/><Relationship Id="rId17" Type="http://schemas.openxmlformats.org/officeDocument/2006/relationships/image" Target="../media/image15.emf"/><Relationship Id="rId25" Type="http://schemas.openxmlformats.org/officeDocument/2006/relationships/image" Target="../media/image19.emf"/><Relationship Id="rId33" Type="http://schemas.openxmlformats.org/officeDocument/2006/relationships/image" Target="../media/image23.emf"/><Relationship Id="rId2" Type="http://schemas.openxmlformats.org/officeDocument/2006/relationships/customXml" Target="../ink/ink3.xml"/><Relationship Id="rId16" Type="http://schemas.openxmlformats.org/officeDocument/2006/relationships/customXml" Target="../ink/ink10.xml"/><Relationship Id="rId20" Type="http://schemas.openxmlformats.org/officeDocument/2006/relationships/customXml" Target="../ink/ink12.xml"/><Relationship Id="rId29" Type="http://schemas.openxmlformats.org/officeDocument/2006/relationships/image" Target="../media/image21.emf"/><Relationship Id="rId1" Type="http://schemas.openxmlformats.org/officeDocument/2006/relationships/slideLayout" Target="../slideLayouts/slideLayout15.xml"/><Relationship Id="rId6" Type="http://schemas.openxmlformats.org/officeDocument/2006/relationships/customXml" Target="../ink/ink5.xml"/><Relationship Id="rId11" Type="http://schemas.openxmlformats.org/officeDocument/2006/relationships/image" Target="../media/image12.emf"/><Relationship Id="rId24" Type="http://schemas.openxmlformats.org/officeDocument/2006/relationships/customXml" Target="../ink/ink14.xml"/><Relationship Id="rId32" Type="http://schemas.openxmlformats.org/officeDocument/2006/relationships/customXml" Target="../ink/ink18.xml"/><Relationship Id="rId37" Type="http://schemas.openxmlformats.org/officeDocument/2006/relationships/image" Target="../media/image25.emf"/><Relationship Id="rId5" Type="http://schemas.openxmlformats.org/officeDocument/2006/relationships/image" Target="../media/image9.emf"/><Relationship Id="rId15" Type="http://schemas.openxmlformats.org/officeDocument/2006/relationships/image" Target="../media/image14.emf"/><Relationship Id="rId23" Type="http://schemas.openxmlformats.org/officeDocument/2006/relationships/image" Target="../media/image18.emf"/><Relationship Id="rId28" Type="http://schemas.openxmlformats.org/officeDocument/2006/relationships/customXml" Target="../ink/ink16.xml"/><Relationship Id="rId36" Type="http://schemas.openxmlformats.org/officeDocument/2006/relationships/customXml" Target="../ink/ink20.xml"/><Relationship Id="rId10" Type="http://schemas.openxmlformats.org/officeDocument/2006/relationships/customXml" Target="../ink/ink7.xml"/><Relationship Id="rId19" Type="http://schemas.openxmlformats.org/officeDocument/2006/relationships/image" Target="../media/image16.emf"/><Relationship Id="rId31" Type="http://schemas.openxmlformats.org/officeDocument/2006/relationships/image" Target="../media/image22.emf"/><Relationship Id="rId4" Type="http://schemas.openxmlformats.org/officeDocument/2006/relationships/customXml" Target="../ink/ink4.xml"/><Relationship Id="rId9" Type="http://schemas.openxmlformats.org/officeDocument/2006/relationships/image" Target="../media/image11.emf"/><Relationship Id="rId14" Type="http://schemas.openxmlformats.org/officeDocument/2006/relationships/customXml" Target="../ink/ink9.xml"/><Relationship Id="rId22" Type="http://schemas.openxmlformats.org/officeDocument/2006/relationships/customXml" Target="../ink/ink13.xml"/><Relationship Id="rId27" Type="http://schemas.openxmlformats.org/officeDocument/2006/relationships/image" Target="../media/image20.emf"/><Relationship Id="rId30" Type="http://schemas.openxmlformats.org/officeDocument/2006/relationships/customXml" Target="../ink/ink17.xml"/><Relationship Id="rId35" Type="http://schemas.openxmlformats.org/officeDocument/2006/relationships/image" Target="../media/image24.emf"/><Relationship Id="rId8" Type="http://schemas.openxmlformats.org/officeDocument/2006/relationships/customXml" Target="../ink/ink6.xml"/><Relationship Id="rId3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03/11/2019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14: 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Printing index and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</a:t>
            </a:r>
            <a:r>
              <a:rPr lang="en-US" dirty="0" smtClean="0"/>
              <a:t>given </a:t>
            </a:r>
            <a:r>
              <a:rPr lang="en-US" dirty="0"/>
              <a:t>list print its values and index</a:t>
            </a:r>
          </a:p>
        </p:txBody>
      </p:sp>
    </p:spTree>
    <p:extLst>
      <p:ext uri="{BB962C8B-B14F-4D97-AF65-F5344CB8AC3E}">
        <p14:creationId xmlns:p14="http://schemas.microsoft.com/office/powerpoint/2010/main" val="207090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Over-write elements in a list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Replace a list with a single value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 Replace element of a list with twice its value</a:t>
            </a:r>
          </a:p>
        </p:txBody>
      </p:sp>
    </p:spTree>
    <p:extLst>
      <p:ext uri="{BB962C8B-B14F-4D97-AF65-F5344CB8AC3E}">
        <p14:creationId xmlns:p14="http://schemas.microsoft.com/office/powerpoint/2010/main" val="224772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Enumerate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x in enumerate('</a:t>
            </a:r>
            <a:r>
              <a:rPr lang="en-US" dirty="0" err="1"/>
              <a:t>abc</a:t>
            </a:r>
            <a:r>
              <a:rPr lang="en-US" dirty="0"/>
              <a:t>'):</a:t>
            </a:r>
          </a:p>
          <a:p>
            <a:r>
              <a:rPr lang="en-US" dirty="0"/>
              <a:t>    print (x)</a:t>
            </a:r>
          </a:p>
          <a:p>
            <a:r>
              <a:rPr lang="en-US" u="sng" dirty="0"/>
              <a:t>Result:</a:t>
            </a:r>
          </a:p>
          <a:p>
            <a:r>
              <a:rPr lang="en-US" dirty="0"/>
              <a:t>(0, 'a')</a:t>
            </a:r>
          </a:p>
          <a:p>
            <a:r>
              <a:rPr lang="en-US" dirty="0"/>
              <a:t>(1, 'b')</a:t>
            </a:r>
          </a:p>
          <a:p>
            <a:r>
              <a:rPr lang="en-US" dirty="0"/>
              <a:t>(2, 'c')</a:t>
            </a:r>
          </a:p>
        </p:txBody>
      </p:sp>
    </p:spTree>
    <p:extLst>
      <p:ext uri="{BB962C8B-B14F-4D97-AF65-F5344CB8AC3E}">
        <p14:creationId xmlns:p14="http://schemas.microsoft.com/office/powerpoint/2010/main" val="398479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Enumerate continued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values=[1,2,3,4]  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86309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Else in For loop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x in range(6):</a:t>
            </a:r>
            <a:br>
              <a:rPr lang="en-US" dirty="0"/>
            </a:br>
            <a:r>
              <a:rPr lang="en-US" dirty="0"/>
              <a:t>  print(x)</a:t>
            </a:r>
            <a:br>
              <a:rPr lang="en-US" dirty="0"/>
            </a:br>
            <a:r>
              <a:rPr lang="en-US" dirty="0"/>
              <a:t>else:</a:t>
            </a:r>
            <a:br>
              <a:rPr lang="en-US" dirty="0"/>
            </a:br>
            <a:r>
              <a:rPr lang="en-US" dirty="0"/>
              <a:t>  print("Finally finished!") </a:t>
            </a:r>
          </a:p>
        </p:txBody>
      </p:sp>
    </p:spTree>
    <p:extLst>
      <p:ext uri="{BB962C8B-B14F-4D97-AF65-F5344CB8AC3E}">
        <p14:creationId xmlns:p14="http://schemas.microsoft.com/office/powerpoint/2010/main" val="24794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for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 nested loop is a loop inside a loop.</a:t>
            </a:r>
          </a:p>
          <a:p>
            <a:endParaRPr lang="en-US" dirty="0"/>
          </a:p>
          <a:p>
            <a:r>
              <a:rPr lang="en-US" dirty="0"/>
              <a:t>The "inner loop" will be executed one time for each iteration of the "outer loop":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adj</a:t>
            </a:r>
            <a:r>
              <a:rPr lang="en-US" dirty="0"/>
              <a:t> = ["red", "big", "tasty"]</a:t>
            </a:r>
          </a:p>
          <a:p>
            <a:r>
              <a:rPr lang="en-US" dirty="0"/>
              <a:t>fruits = ["apple", "banana", "cherry"]</a:t>
            </a:r>
          </a:p>
          <a:p>
            <a:endParaRPr lang="en-US" dirty="0"/>
          </a:p>
          <a:p>
            <a:r>
              <a:rPr lang="en-US" dirty="0"/>
              <a:t>for x in </a:t>
            </a:r>
            <a:r>
              <a:rPr lang="en-US" dirty="0" err="1"/>
              <a:t>adj</a:t>
            </a:r>
            <a:r>
              <a:rPr lang="en-US" dirty="0"/>
              <a:t>:</a:t>
            </a:r>
          </a:p>
          <a:p>
            <a:r>
              <a:rPr lang="en-US" dirty="0"/>
              <a:t>  for y in fruits:</a:t>
            </a:r>
          </a:p>
          <a:p>
            <a:r>
              <a:rPr lang="en-US" dirty="0"/>
              <a:t>    print(x, y)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6881760" y="951840"/>
              <a:ext cx="5114160" cy="53380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74920" y="945000"/>
                <a:ext cx="5128920" cy="535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1435320" y="4507920"/>
              <a:ext cx="1186920" cy="350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6680" y="4500000"/>
                <a:ext cx="1202760" cy="36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628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 over portion of a string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iterate over a portion of string like a sub string , we can use slicing operator to generate a sub string and then iterate over that sub string. </a:t>
            </a:r>
          </a:p>
          <a:p>
            <a:r>
              <a:rPr lang="en-US" dirty="0"/>
              <a:t>To generate a slice we will use [] operator i.e.</a:t>
            </a:r>
          </a:p>
          <a:p>
            <a:r>
              <a:rPr lang="en-US" b="1" dirty="0"/>
              <a:t>string[start : stop : step size]</a:t>
            </a:r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290600" y="3708720"/>
              <a:ext cx="4336560" cy="477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5560" y="3704400"/>
                <a:ext cx="4346280" cy="48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7460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 over string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Given a string, iterate over the first 3 elements of the string.</a:t>
            </a:r>
          </a:p>
        </p:txBody>
      </p:sp>
    </p:spTree>
    <p:extLst>
      <p:ext uri="{BB962C8B-B14F-4D97-AF65-F5344CB8AC3E}">
        <p14:creationId xmlns:p14="http://schemas.microsoft.com/office/powerpoint/2010/main" val="3527688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Over a string by skipping characters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Over string in backward / reverse direction using slicing</a:t>
            </a:r>
          </a:p>
        </p:txBody>
      </p:sp>
    </p:spTree>
    <p:extLst>
      <p:ext uri="{BB962C8B-B14F-4D97-AF65-F5344CB8AC3E}">
        <p14:creationId xmlns:p14="http://schemas.microsoft.com/office/powerpoint/2010/main" val="424685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integer as input, write a function that finds its factorial.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847520" y="2765520"/>
              <a:ext cx="7823880" cy="1428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39960" y="2758320"/>
                <a:ext cx="7840080" cy="144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2303640" y="4377240"/>
              <a:ext cx="865080" cy="5065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95000" y="4368240"/>
                <a:ext cx="883800" cy="52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8916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Homework 6 is due tonight.</a:t>
            </a:r>
          </a:p>
          <a:p>
            <a:r>
              <a:rPr lang="en-US" dirty="0" smtClean="0"/>
              <a:t>Homework 7 </a:t>
            </a:r>
            <a:r>
              <a:rPr lang="en-US" dirty="0"/>
              <a:t>will be posted tonight</a:t>
            </a:r>
          </a:p>
          <a:p>
            <a:r>
              <a:rPr lang="en-US" dirty="0"/>
              <a:t>Will be due </a:t>
            </a:r>
            <a:r>
              <a:rPr lang="en-US" dirty="0" smtClean="0"/>
              <a:t>next Monday</a:t>
            </a:r>
            <a:endParaRPr lang="en-US" dirty="0"/>
          </a:p>
          <a:p>
            <a:r>
              <a:rPr lang="en-US" dirty="0" smtClean="0"/>
              <a:t>Exam </a:t>
            </a:r>
            <a:r>
              <a:rPr lang="en-US" dirty="0"/>
              <a:t>2 is scheduled for Thursday </a:t>
            </a:r>
            <a:r>
              <a:rPr lang="en-US" dirty="0" smtClean="0"/>
              <a:t>(March </a:t>
            </a:r>
            <a:r>
              <a:rPr lang="en-US" dirty="0"/>
              <a:t>21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 will review the exam next Monday ( March 18)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a function called count that has two arguments called sequence and item. Return the number of times the item occurs in the </a:t>
            </a:r>
            <a:r>
              <a:rPr lang="en-US" dirty="0" err="1"/>
              <a:t>list.For</a:t>
            </a:r>
            <a:r>
              <a:rPr lang="en-US" dirty="0"/>
              <a:t> example: count([1,2,1,1], 1) should return 3 (because 1 appears 3 times in the list).</a:t>
            </a:r>
          </a:p>
        </p:txBody>
      </p:sp>
    </p:spTree>
    <p:extLst>
      <p:ext uri="{BB962C8B-B14F-4D97-AF65-F5344CB8AC3E}">
        <p14:creationId xmlns:p14="http://schemas.microsoft.com/office/powerpoint/2010/main" val="188399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7066"/>
            <a:ext cx="10515600" cy="816905"/>
          </a:xfrm>
        </p:spPr>
        <p:txBody>
          <a:bodyPr/>
          <a:lstStyle/>
          <a:p>
            <a:r>
              <a:rPr lang="en-US" dirty="0" smtClean="0"/>
              <a:t>Algorithm for Printing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93902"/>
            <a:ext cx="10515600" cy="521877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We need to use two for loops to print pattern, i.e. nested loops.</a:t>
            </a:r>
          </a:p>
          <a:p>
            <a:r>
              <a:rPr lang="en-US" b="1" dirty="0"/>
              <a:t>There is a typical structure to print any pattern</a:t>
            </a:r>
            <a:r>
              <a:rPr lang="en-US" dirty="0"/>
              <a:t>, i.e. </a:t>
            </a:r>
            <a:r>
              <a:rPr lang="en-US" b="1" dirty="0"/>
              <a:t>the number of rows and column in the pattern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Outer </a:t>
            </a:r>
            <a:r>
              <a:rPr lang="en-US" dirty="0"/>
              <a:t>loop tells us the number of rows used and inner loop tells us the column used to print pattern.</a:t>
            </a:r>
          </a:p>
          <a:p>
            <a:r>
              <a:rPr lang="en-US" dirty="0"/>
              <a:t>Accept the number rows user want to print in the pattern.</a:t>
            </a:r>
          </a:p>
          <a:p>
            <a:r>
              <a:rPr lang="en-US" dirty="0"/>
              <a:t>Iterate those number using outer for loop to handle the number of rows.</a:t>
            </a:r>
          </a:p>
          <a:p>
            <a:r>
              <a:rPr lang="en-US" dirty="0"/>
              <a:t>Inner loop to handle the number of columns. Inner loop iteration depends on the values of the outer loop.</a:t>
            </a:r>
          </a:p>
          <a:p>
            <a:r>
              <a:rPr lang="en-US" dirty="0"/>
              <a:t>Print start, number, asterisk, Pyramid and diamond pattern using the </a:t>
            </a:r>
            <a:r>
              <a:rPr lang="en-US" b="1" dirty="0"/>
              <a:t>print()</a:t>
            </a:r>
            <a:r>
              <a:rPr lang="en-US" dirty="0"/>
              <a:t> function.</a:t>
            </a:r>
          </a:p>
          <a:p>
            <a:r>
              <a:rPr lang="en-US" dirty="0"/>
              <a:t>Add a new line after each row, i.e. after each iteration of outer for loop so you can display pattern appropriately.</a:t>
            </a:r>
          </a:p>
        </p:txBody>
      </p:sp>
    </p:spTree>
    <p:extLst>
      <p:ext uri="{BB962C8B-B14F-4D97-AF65-F5344CB8AC3E}">
        <p14:creationId xmlns:p14="http://schemas.microsoft.com/office/powerpoint/2010/main" val="356178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C867E-E27E-400D-AC0C-645CDD5D3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8A78-34B2-4255-9539-0788689D0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Write a Python Program (Using for loop) to create the following pattern:</a:t>
            </a:r>
          </a:p>
          <a:p>
            <a:pPr marL="0" indent="0">
              <a:buNone/>
            </a:pPr>
            <a:r>
              <a:rPr lang="en-US" dirty="0">
                <a:latin typeface="Helvetica" panose="020B0604020202020204" pitchFamily="34" charset="0"/>
              </a:rPr>
              <a:t>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* 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52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58F37-311C-46DE-A469-4D2382D7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4BB9B-7911-4840-8006-4E7D7C579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using for loops to print Fibonacci series up to a given integer.</a:t>
            </a:r>
          </a:p>
          <a:p>
            <a:r>
              <a:rPr lang="en-US" dirty="0"/>
              <a:t>[0,1,1,2,3,5,8,13]</a:t>
            </a:r>
          </a:p>
        </p:txBody>
      </p:sp>
    </p:spTree>
    <p:extLst>
      <p:ext uri="{BB962C8B-B14F-4D97-AF65-F5344CB8AC3E}">
        <p14:creationId xmlns:p14="http://schemas.microsoft.com/office/powerpoint/2010/main" val="361518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Print the given number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 </a:t>
            </a:r>
          </a:p>
          <a:p>
            <a:r>
              <a:rPr lang="en-US" dirty="0"/>
              <a:t>2 2 </a:t>
            </a:r>
          </a:p>
          <a:p>
            <a:r>
              <a:rPr lang="en-US" dirty="0"/>
              <a:t>3 3 3 </a:t>
            </a:r>
          </a:p>
          <a:p>
            <a:r>
              <a:rPr lang="en-US" dirty="0"/>
              <a:t>4 4 4 4 </a:t>
            </a:r>
          </a:p>
          <a:p>
            <a:r>
              <a:rPr lang="en-US" dirty="0"/>
              <a:t>5 5 5 5 5 </a:t>
            </a:r>
          </a:p>
          <a:p>
            <a:r>
              <a:rPr lang="en-US" dirty="0"/>
              <a:t>6 6 6 6 6 6 </a:t>
            </a:r>
          </a:p>
          <a:p>
            <a:r>
              <a:rPr lang="en-US" dirty="0"/>
              <a:t>7 7 7 7 7 7 7 </a:t>
            </a:r>
          </a:p>
          <a:p>
            <a:r>
              <a:rPr lang="en-US" dirty="0"/>
              <a:t>8 8 8 8 8 8 8 8 </a:t>
            </a:r>
          </a:p>
          <a:p>
            <a:r>
              <a:rPr lang="en-US" dirty="0"/>
              <a:t>9 9 9 9 9 9 9 9 9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6285240" y="1251720"/>
              <a:ext cx="5764320" cy="2054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82000" y="1243440"/>
                <a:ext cx="5775480" cy="20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1390680" y="2497680"/>
              <a:ext cx="3264120" cy="13060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85280" y="2490120"/>
                <a:ext cx="3279240" cy="132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582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More Problems on For Loops</a:t>
            </a:r>
          </a:p>
          <a:p>
            <a:pPr marL="0" indent="0">
              <a:buNone/>
            </a:pPr>
            <a:r>
              <a:rPr lang="en-US" dirty="0" smtClean="0"/>
              <a:t>In-Class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85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Loops</a:t>
            </a:r>
          </a:p>
          <a:p>
            <a:r>
              <a:rPr lang="en-US" dirty="0"/>
              <a:t>Problems on For Loops</a:t>
            </a:r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to remember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For all while loops we must:</a:t>
            </a:r>
          </a:p>
          <a:p>
            <a:pPr lvl="1"/>
            <a:r>
              <a:rPr lang="en-US" sz="3200" dirty="0"/>
              <a:t>Initialize</a:t>
            </a:r>
          </a:p>
          <a:p>
            <a:pPr lvl="1"/>
            <a:r>
              <a:rPr lang="en-US" sz="3200" dirty="0"/>
              <a:t>Give condition (of while)</a:t>
            </a:r>
          </a:p>
          <a:p>
            <a:pPr lvl="1"/>
            <a:r>
              <a:rPr lang="en-US" sz="3200" dirty="0"/>
              <a:t>Specify action</a:t>
            </a:r>
          </a:p>
          <a:p>
            <a:pPr lvl="1"/>
            <a:r>
              <a:rPr lang="en-US" sz="3200" dirty="0"/>
              <a:t>Increment and/or decrement</a:t>
            </a:r>
          </a:p>
        </p:txBody>
      </p:sp>
    </p:spTree>
    <p:extLst>
      <p:ext uri="{BB962C8B-B14F-4D97-AF65-F5344CB8AC3E}">
        <p14:creationId xmlns:p14="http://schemas.microsoft.com/office/powerpoint/2010/main" val="231987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Loop is a counted Loop:</a:t>
            </a:r>
          </a:p>
          <a:p>
            <a:pPr lvl="1"/>
            <a:r>
              <a:rPr lang="en-US" dirty="0"/>
              <a:t>We know how many iterations are required to accomplish a task</a:t>
            </a:r>
          </a:p>
          <a:p>
            <a:r>
              <a:rPr lang="en-US" dirty="0"/>
              <a:t>Many objects in Python are ‘iterable’.</a:t>
            </a:r>
          </a:p>
          <a:p>
            <a:r>
              <a:rPr lang="en-US" dirty="0"/>
              <a:t>We can iterate over every element in an object.</a:t>
            </a:r>
          </a:p>
          <a:p>
            <a:r>
              <a:rPr lang="en-US" dirty="0"/>
              <a:t>For example we can iterate over every element in a string or a list.</a:t>
            </a:r>
          </a:p>
          <a:p>
            <a:r>
              <a:rPr lang="en-US" dirty="0"/>
              <a:t>For loops can be used to execute a block of code for every iteration.</a:t>
            </a:r>
          </a:p>
        </p:txBody>
      </p:sp>
    </p:spTree>
    <p:extLst>
      <p:ext uri="{BB962C8B-B14F-4D97-AF65-F5344CB8AC3E}">
        <p14:creationId xmlns:p14="http://schemas.microsoft.com/office/powerpoint/2010/main" val="147597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for variable in list/tuple/string: </a:t>
            </a:r>
          </a:p>
          <a:p>
            <a:r>
              <a:rPr lang="en-US" dirty="0"/>
              <a:t>       block of code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c in (‘</a:t>
            </a:r>
            <a:r>
              <a:rPr lang="en-US" dirty="0" err="1"/>
              <a:t>abcd</a:t>
            </a:r>
            <a:r>
              <a:rPr lang="en-US" dirty="0"/>
              <a:t>’):</a:t>
            </a:r>
          </a:p>
          <a:p>
            <a:pPr marL="0" indent="0">
              <a:buNone/>
            </a:pPr>
            <a:r>
              <a:rPr lang="en-US" dirty="0"/>
              <a:t>       print (c)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Output:</a:t>
            </a:r>
          </a:p>
          <a:p>
            <a:pPr marL="0" indent="0">
              <a:buNone/>
            </a:pPr>
            <a:r>
              <a:rPr lang="en-US" dirty="0"/>
              <a:t> a</a:t>
            </a:r>
          </a:p>
          <a:p>
            <a:pPr marL="0" indent="0">
              <a:buNone/>
            </a:pPr>
            <a:r>
              <a:rPr lang="en-US" dirty="0"/>
              <a:t> b</a:t>
            </a:r>
          </a:p>
          <a:p>
            <a:pPr marL="0" indent="0">
              <a:buNone/>
            </a:pPr>
            <a:r>
              <a:rPr lang="en-US" dirty="0"/>
              <a:t> c</a:t>
            </a:r>
          </a:p>
          <a:p>
            <a:pPr marL="0" indent="0">
              <a:buNone/>
            </a:pPr>
            <a:r>
              <a:rPr lang="en-US" dirty="0"/>
              <a:t> d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588680" y="2228400"/>
              <a:ext cx="6872400" cy="36554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0400" y="2222640"/>
                <a:ext cx="6886440" cy="366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472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Overwriting a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Changing elements of a List:</a:t>
            </a:r>
          </a:p>
          <a:p>
            <a:r>
              <a:rPr lang="en-US" dirty="0"/>
              <a:t>For example triple the elements of a list.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Values=[1,2,3,4]</a:t>
            </a:r>
          </a:p>
          <a:p>
            <a:pPr marL="0" indent="0">
              <a:buNone/>
            </a:pPr>
            <a:r>
              <a:rPr lang="en-US" dirty="0"/>
              <a:t> for v in Values:</a:t>
            </a:r>
          </a:p>
          <a:p>
            <a:pPr marL="0" indent="0">
              <a:buNone/>
            </a:pPr>
            <a:r>
              <a:rPr lang="en-US" dirty="0"/>
              <a:t>        v=3*v</a:t>
            </a:r>
          </a:p>
          <a:p>
            <a:pPr marL="0" indent="0">
              <a:buNone/>
            </a:pPr>
            <a:r>
              <a:rPr lang="en-US" dirty="0"/>
              <a:t>         print(v)</a:t>
            </a:r>
          </a:p>
          <a:p>
            <a:pPr marL="0" indent="0">
              <a:buNone/>
            </a:pPr>
            <a:r>
              <a:rPr lang="en-US" dirty="0"/>
              <a:t>Values stays the same above</a:t>
            </a:r>
          </a:p>
          <a:p>
            <a:pPr marL="0" indent="0">
              <a:buNone/>
            </a:pPr>
            <a:r>
              <a:rPr lang="en-US" dirty="0"/>
              <a:t>We can do Values[0]=Values[0]*3</a:t>
            </a:r>
          </a:p>
          <a:p>
            <a:pPr marL="0" indent="0">
              <a:buNone/>
            </a:pPr>
            <a:r>
              <a:rPr lang="en-US" dirty="0"/>
              <a:t>For this we need to know the right index of each element.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451520" y="2282760"/>
              <a:ext cx="7726320" cy="2796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43960" y="2277720"/>
                <a:ext cx="7741800" cy="281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816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for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 call to range(start, stop) returns a list of integers from start to the ﬁrst integer before stop.</a:t>
            </a:r>
          </a:p>
          <a:p>
            <a:r>
              <a:rPr lang="en-US" dirty="0"/>
              <a:t> A call to range with a single argument is equivalent to a call to range(0, argument).</a:t>
            </a:r>
          </a:p>
          <a:p>
            <a:r>
              <a:rPr lang="en-US" dirty="0"/>
              <a:t>Q: Produce a list of Leap years in the first half of this century:</a:t>
            </a:r>
          </a:p>
          <a:p>
            <a:r>
              <a:rPr lang="en-US" dirty="0"/>
              <a:t>Range (start, stop, step)</a:t>
            </a:r>
          </a:p>
          <a:p>
            <a:pPr marL="457200" lvl="1" indent="0">
              <a:buNone/>
            </a:pPr>
            <a:r>
              <a:rPr lang="en-US" dirty="0"/>
              <a:t>for x in range(2000, 2050, 4):</a:t>
            </a:r>
          </a:p>
          <a:p>
            <a:pPr marL="457200" lvl="1" indent="0">
              <a:buNone/>
            </a:pPr>
            <a:r>
              <a:rPr lang="en-US" dirty="0"/>
              <a:t>       print(x, end=“ “) </a:t>
            </a:r>
          </a:p>
          <a:p>
            <a:pPr marL="457200" lvl="1" indent="0">
              <a:buNone/>
            </a:pPr>
            <a:r>
              <a:rPr lang="en-US" dirty="0"/>
              <a:t>[2000, 2004, 2008, 2012, 2016, 2020, 2024, 2028, 2032, 2036, 2040, 2044, 2048]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505600" y="2205000"/>
              <a:ext cx="2607840" cy="450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00560" y="2198160"/>
                <a:ext cx="261972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3172820" y="1489812"/>
              <a:ext cx="375120" cy="7941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58780" y="1475772"/>
                <a:ext cx="397800" cy="81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1989360" y="3168360"/>
              <a:ext cx="556200" cy="29628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83960" y="3164040"/>
                <a:ext cx="565920" cy="30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" name="Ink 8"/>
              <p14:cNvContentPartPr/>
              <p14:nvPr/>
            </p14:nvContentPartPr>
            <p14:xfrm>
              <a:off x="2066760" y="3221280"/>
              <a:ext cx="254520" cy="22860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61000" y="3217320"/>
                <a:ext cx="26424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" name="Ink 9"/>
              <p14:cNvContentPartPr/>
              <p14:nvPr/>
            </p14:nvContentPartPr>
            <p14:xfrm>
              <a:off x="1220040" y="3569760"/>
              <a:ext cx="2733840" cy="201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15000" y="3564360"/>
                <a:ext cx="274572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" name="Ink 10"/>
              <p14:cNvContentPartPr/>
              <p14:nvPr/>
            </p14:nvContentPartPr>
            <p14:xfrm>
              <a:off x="1613520" y="4090320"/>
              <a:ext cx="3857400" cy="7020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611000" y="4083840"/>
                <a:ext cx="386604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2" name="Ink 11"/>
              <p14:cNvContentPartPr/>
              <p14:nvPr/>
            </p14:nvContentPartPr>
            <p14:xfrm>
              <a:off x="1608840" y="4154040"/>
              <a:ext cx="5040" cy="648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06320" y="4151520"/>
                <a:ext cx="1008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" name="Ink 12"/>
              <p14:cNvContentPartPr/>
              <p14:nvPr/>
            </p14:nvContentPartPr>
            <p14:xfrm>
              <a:off x="1613520" y="4160160"/>
              <a:ext cx="360" cy="36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611000" y="4157640"/>
                <a:ext cx="54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4" name="Ink 13"/>
              <p14:cNvContentPartPr/>
              <p14:nvPr/>
            </p14:nvContentPartPr>
            <p14:xfrm>
              <a:off x="4251960" y="4313520"/>
              <a:ext cx="3717720" cy="54792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248000" y="4309200"/>
                <a:ext cx="3731760" cy="55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5" name="Ink 14"/>
              <p14:cNvContentPartPr/>
              <p14:nvPr/>
            </p14:nvContentPartPr>
            <p14:xfrm>
              <a:off x="1814040" y="4962600"/>
              <a:ext cx="264960" cy="1728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809720" y="4956480"/>
                <a:ext cx="27540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6" name="Ink 15"/>
              <p14:cNvContentPartPr/>
              <p14:nvPr/>
            </p14:nvContentPartPr>
            <p14:xfrm>
              <a:off x="3112920" y="4930920"/>
              <a:ext cx="694440" cy="2016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109320" y="4925160"/>
                <a:ext cx="70380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7" name="Ink 16"/>
              <p14:cNvContentPartPr/>
              <p14:nvPr/>
            </p14:nvContentPartPr>
            <p14:xfrm>
              <a:off x="3446640" y="4941720"/>
              <a:ext cx="360" cy="504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443400" y="4938480"/>
                <a:ext cx="684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8" name="Ink 17"/>
              <p14:cNvContentPartPr/>
              <p14:nvPr/>
            </p14:nvContentPartPr>
            <p14:xfrm>
              <a:off x="3927240" y="4941720"/>
              <a:ext cx="536040" cy="288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922920" y="4935960"/>
                <a:ext cx="546120" cy="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9" name="Ink 18"/>
              <p14:cNvContentPartPr/>
              <p14:nvPr/>
            </p14:nvContentPartPr>
            <p14:xfrm>
              <a:off x="1446840" y="6077520"/>
              <a:ext cx="684720" cy="3168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441440" y="6071040"/>
                <a:ext cx="69660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9" name="Ink 28"/>
              <p14:cNvContentPartPr/>
              <p14:nvPr/>
            </p14:nvContentPartPr>
            <p14:xfrm>
              <a:off x="6092780" y="339972"/>
              <a:ext cx="6145200" cy="135432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078020" y="321252"/>
                <a:ext cx="6172200" cy="13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50" name="Ink 49"/>
              <p14:cNvContentPartPr/>
              <p14:nvPr/>
            </p14:nvContentPartPr>
            <p14:xfrm>
              <a:off x="10138820" y="1409532"/>
              <a:ext cx="1443600" cy="13428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122980" y="1394052"/>
                <a:ext cx="147672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51" name="Ink 50"/>
              <p14:cNvContentPartPr/>
              <p14:nvPr/>
            </p14:nvContentPartPr>
            <p14:xfrm>
              <a:off x="9093020" y="241332"/>
              <a:ext cx="4056840" cy="102132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077540" y="224052"/>
                <a:ext cx="4090680" cy="10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9" name="Ink 58"/>
              <p14:cNvContentPartPr/>
              <p14:nvPr/>
            </p14:nvContentPartPr>
            <p14:xfrm>
              <a:off x="8859380" y="2037372"/>
              <a:ext cx="2905200" cy="72864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834540" y="2017572"/>
                <a:ext cx="2958840" cy="77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3769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continued…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step size can also be negative, but when it is, the starting index should be larger than the stopping index:</a:t>
            </a:r>
          </a:p>
          <a:p>
            <a:pPr lvl="1"/>
            <a:r>
              <a:rPr lang="en-US" dirty="0"/>
              <a:t> for x in range(2048,2000,-4):</a:t>
            </a:r>
          </a:p>
          <a:p>
            <a:pPr lvl="1"/>
            <a:r>
              <a:rPr lang="en-US" dirty="0"/>
              <a:t>    print(x, end=" ") </a:t>
            </a:r>
          </a:p>
          <a:p>
            <a:pPr lvl="1"/>
            <a:r>
              <a:rPr lang="en-US" dirty="0"/>
              <a:t>[2048 2044 2040 2036 2032 2028 2024 2020 2016 2012 2008 2004]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fr-FR" dirty="0"/>
              <a:t>values = ['</a:t>
            </a:r>
            <a:r>
              <a:rPr lang="fr-FR" dirty="0" err="1"/>
              <a:t>a','b','c</a:t>
            </a:r>
            <a:r>
              <a:rPr lang="fr-FR" dirty="0"/>
              <a:t>']</a:t>
            </a:r>
          </a:p>
          <a:p>
            <a:pPr lvl="1"/>
            <a:r>
              <a:rPr lang="fr-FR" dirty="0" err="1"/>
              <a:t>len</a:t>
            </a:r>
            <a:r>
              <a:rPr lang="fr-FR" dirty="0"/>
              <a:t>(values) </a:t>
            </a:r>
          </a:p>
          <a:p>
            <a:pPr lvl="1"/>
            <a:r>
              <a:rPr lang="fr-FR" dirty="0"/>
              <a:t>list(range(3))</a:t>
            </a:r>
          </a:p>
          <a:p>
            <a:pPr lvl="1"/>
            <a:r>
              <a:rPr lang="fr-FR" dirty="0"/>
              <a:t>list(range(</a:t>
            </a:r>
            <a:r>
              <a:rPr lang="fr-FR" dirty="0" err="1"/>
              <a:t>len</a:t>
            </a:r>
            <a:r>
              <a:rPr lang="fr-FR" dirty="0"/>
              <a:t>(values)))</a:t>
            </a:r>
          </a:p>
          <a:p>
            <a:pPr lvl="1"/>
            <a:r>
              <a:rPr lang="fr-FR" dirty="0" err="1"/>
              <a:t>Result</a:t>
            </a:r>
            <a:r>
              <a:rPr lang="fr-FR" dirty="0"/>
              <a:t>: [0,1,2]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39720" y="2614680"/>
              <a:ext cx="3944520" cy="3382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4320" y="2611800"/>
                <a:ext cx="3955320" cy="339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0498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20975</TotalTime>
  <Words>1203</Words>
  <Application>Microsoft Office PowerPoint</Application>
  <PresentationFormat>Widescreen</PresentationFormat>
  <Paragraphs>216</Paragraphs>
  <Slides>25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Helvetica</vt:lpstr>
      <vt:lpstr>Wingdings</vt:lpstr>
      <vt:lpstr>1_Office Theme</vt:lpstr>
      <vt:lpstr>Office Theme</vt:lpstr>
      <vt:lpstr>Lecture 14: Introduction to Computer Programming Course - CS1010</vt:lpstr>
      <vt:lpstr>Announcements</vt:lpstr>
      <vt:lpstr>Goals for today</vt:lpstr>
      <vt:lpstr>Rule to remember</vt:lpstr>
      <vt:lpstr>For Loops</vt:lpstr>
      <vt:lpstr>Syntax</vt:lpstr>
      <vt:lpstr>Overwriting a Loop</vt:lpstr>
      <vt:lpstr>Range for Numbers</vt:lpstr>
      <vt:lpstr>Range continued…</vt:lpstr>
      <vt:lpstr>Printing index and values</vt:lpstr>
      <vt:lpstr>Over-write elements in a list</vt:lpstr>
      <vt:lpstr>Enumerate function</vt:lpstr>
      <vt:lpstr>Enumerate continued</vt:lpstr>
      <vt:lpstr>Else in For loop</vt:lpstr>
      <vt:lpstr>Nested for loop</vt:lpstr>
      <vt:lpstr>Iterate over portion of a string</vt:lpstr>
      <vt:lpstr>Iterate over string</vt:lpstr>
      <vt:lpstr>Iterate</vt:lpstr>
      <vt:lpstr>Problem 1</vt:lpstr>
      <vt:lpstr>Problem 2</vt:lpstr>
      <vt:lpstr>Algorithm for Printing Patterns</vt:lpstr>
      <vt:lpstr>Problem 3</vt:lpstr>
      <vt:lpstr>Problem 4</vt:lpstr>
      <vt:lpstr>Problem 5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404</cp:revision>
  <dcterms:created xsi:type="dcterms:W3CDTF">2019-02-04T15:19:36Z</dcterms:created>
  <dcterms:modified xsi:type="dcterms:W3CDTF">2019-03-12T13:16:36Z</dcterms:modified>
</cp:coreProperties>
</file>